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457ec325704f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656121c324372"/>
  </p:sldMasterIdLst>
  <p:sldIdLst>
    <p:sldId xmlns:r="http://schemas.openxmlformats.org/officeDocument/2006/relationships" id="256" r:id="Rd211246ad2954242"/>
    <p:sldId xmlns:r="http://schemas.openxmlformats.org/officeDocument/2006/relationships" id="257" r:id="R95ddbf38e7ef4ebf"/>
    <p:sldId xmlns:r="http://schemas.openxmlformats.org/officeDocument/2006/relationships" id="258" r:id="Ra474e553e53f4d59"/>
    <p:sldId xmlns:r="http://schemas.openxmlformats.org/officeDocument/2006/relationships" id="259" r:id="Raa0a7a26bcf74c86"/>
    <p:sldId xmlns:r="http://schemas.openxmlformats.org/officeDocument/2006/relationships" id="260" r:id="Rd04b053f76cd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656121c324372" /><Relationship Type="http://schemas.openxmlformats.org/officeDocument/2006/relationships/slide" Target="/ppt/slides/slide1.xml" Id="Rd211246ad2954242" /><Relationship Type="http://schemas.openxmlformats.org/officeDocument/2006/relationships/slide" Target="/ppt/slides/slide2.xml" Id="R95ddbf38e7ef4ebf" /><Relationship Type="http://schemas.openxmlformats.org/officeDocument/2006/relationships/slide" Target="/ppt/slides/slide3.xml" Id="Ra474e553e53f4d59" /><Relationship Type="http://schemas.openxmlformats.org/officeDocument/2006/relationships/slide" Target="/ppt/slides/slide4.xml" Id="Raa0a7a26bcf74c86" /><Relationship Type="http://schemas.openxmlformats.org/officeDocument/2006/relationships/slide" Target="/ppt/slides/slide5.xml" Id="Rd04b053f76cd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8bcf2c57c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59e8d5294438d" /><Relationship Type="http://schemas.openxmlformats.org/officeDocument/2006/relationships/theme" Target="/ppt/slideMasters/theme/theme1.xml" Id="R37c501ce14d6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59e8d5294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280584c7240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d147ac31b46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a78217be241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0b58db23844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0fc79b0604b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ØLEN KULTURHUS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KULTURHUS SA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post@olenkulturhus.no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www.olenkulturhus.no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975 686 116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