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09f852e38448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282c9e576c44a3"/>
  </p:sldMasterIdLst>
  <p:sldIdLst>
    <p:sldId xmlns:r="http://schemas.openxmlformats.org/officeDocument/2006/relationships" id="256" r:id="R49474117334e4cfb"/>
    <p:sldId xmlns:r="http://schemas.openxmlformats.org/officeDocument/2006/relationships" id="257" r:id="R7524def61f02476c"/>
    <p:sldId xmlns:r="http://schemas.openxmlformats.org/officeDocument/2006/relationships" id="258" r:id="Re73b0b0d8fd24316"/>
    <p:sldId xmlns:r="http://schemas.openxmlformats.org/officeDocument/2006/relationships" id="259" r:id="Rc0e57f58a75441ef"/>
    <p:sldId xmlns:r="http://schemas.openxmlformats.org/officeDocument/2006/relationships" id="260" r:id="R204f9cb2dd724d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82c9e576c44a3" /><Relationship Type="http://schemas.openxmlformats.org/officeDocument/2006/relationships/slide" Target="/ppt/slides/slide1.xml" Id="R49474117334e4cfb" /><Relationship Type="http://schemas.openxmlformats.org/officeDocument/2006/relationships/slide" Target="/ppt/slides/slide2.xml" Id="R7524def61f02476c" /><Relationship Type="http://schemas.openxmlformats.org/officeDocument/2006/relationships/slide" Target="/ppt/slides/slide3.xml" Id="Re73b0b0d8fd24316" /><Relationship Type="http://schemas.openxmlformats.org/officeDocument/2006/relationships/slide" Target="/ppt/slides/slide4.xml" Id="Rc0e57f58a75441ef" /><Relationship Type="http://schemas.openxmlformats.org/officeDocument/2006/relationships/slide" Target="/ppt/slides/slide5.xml" Id="R204f9cb2dd724d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2f40c914345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944dc26fd4f02" /><Relationship Type="http://schemas.openxmlformats.org/officeDocument/2006/relationships/theme" Target="/ppt/slideMasters/theme/theme1.xml" Id="R0714aae028bf44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9944dc26fd4f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f090e7fff47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ed656549546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f5c4612d045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a51b5598944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22d3bccd545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KOMMUNALE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KOMMUNALE PENSJONSKASSE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post@tkp.no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www.tkp.no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975 729 192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KOMMUNALE PENSJONSKASSE</a:t>
            </a:r>
          </a:p>
        </p:txBody>
      </p:sp>
    </p:spTree>
  </p:cSld>
  <p:clrMapOvr>
    <a:masterClrMapping xmlns:a="http://schemas.openxmlformats.org/drawingml/2006/main"/>
  </p:clrMapOvr>
</p:sld>
</file>