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c3926da80f47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280e228bc8435e"/>
  </p:sldMasterIdLst>
  <p:sldIdLst>
    <p:sldId xmlns:r="http://schemas.openxmlformats.org/officeDocument/2006/relationships" id="256" r:id="Rff7ce0c609944a05"/>
    <p:sldId xmlns:r="http://schemas.openxmlformats.org/officeDocument/2006/relationships" id="257" r:id="R3623bde7a32a462a"/>
    <p:sldId xmlns:r="http://schemas.openxmlformats.org/officeDocument/2006/relationships" id="258" r:id="Rc0e52e2e94ca4299"/>
    <p:sldId xmlns:r="http://schemas.openxmlformats.org/officeDocument/2006/relationships" id="259" r:id="Red4c92b1e0b14ec6"/>
    <p:sldId xmlns:r="http://schemas.openxmlformats.org/officeDocument/2006/relationships" id="260" r:id="R4401a4e67fa14d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280e228bc8435e" /><Relationship Type="http://schemas.openxmlformats.org/officeDocument/2006/relationships/slide" Target="/ppt/slides/slide1.xml" Id="Rff7ce0c609944a05" /><Relationship Type="http://schemas.openxmlformats.org/officeDocument/2006/relationships/slide" Target="/ppt/slides/slide2.xml" Id="R3623bde7a32a462a" /><Relationship Type="http://schemas.openxmlformats.org/officeDocument/2006/relationships/slide" Target="/ppt/slides/slide3.xml" Id="Rc0e52e2e94ca4299" /><Relationship Type="http://schemas.openxmlformats.org/officeDocument/2006/relationships/slide" Target="/ppt/slides/slide4.xml" Id="Red4c92b1e0b14ec6" /><Relationship Type="http://schemas.openxmlformats.org/officeDocument/2006/relationships/slide" Target="/ppt/slides/slide5.xml" Id="R4401a4e67fa14d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b30bf34e9a47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765ebd1a64db7" /><Relationship Type="http://schemas.openxmlformats.org/officeDocument/2006/relationships/theme" Target="/ppt/slideMasters/theme/theme1.xml" Id="R9902d7a395d245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f765ebd1a64d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665b4148e43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73498a24a45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757fcfdb848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3a94f4b1644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75b07717446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FAGFORBUNDET RANA AVD 172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RANA AVD 172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FAGFORBUNDET RANA AVD 172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RANA AVD 172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RANA AVD 172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RANA AVD 172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post.172@fagforbundet.org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975 746 852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FAGFORBUNDET RANA AVD 172</a:t>
            </a:r>
          </a:p>
        </p:txBody>
      </p:sp>
    </p:spTree>
  </p:cSld>
  <p:clrMapOvr>
    <a:masterClrMapping xmlns:a="http://schemas.openxmlformats.org/drawingml/2006/main"/>
  </p:clrMapOvr>
</p:sld>
</file>