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38cf9d3a4346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8212fcc8d9433d"/>
  </p:sldMasterIdLst>
  <p:sldIdLst>
    <p:sldId xmlns:r="http://schemas.openxmlformats.org/officeDocument/2006/relationships" id="256" r:id="R290b9a313211499c"/>
    <p:sldId xmlns:r="http://schemas.openxmlformats.org/officeDocument/2006/relationships" id="257" r:id="R2389f21fc0a44efe"/>
    <p:sldId xmlns:r="http://schemas.openxmlformats.org/officeDocument/2006/relationships" id="258" r:id="R64020e82e0d5482d"/>
    <p:sldId xmlns:r="http://schemas.openxmlformats.org/officeDocument/2006/relationships" id="259" r:id="R20f828f77dab4192"/>
    <p:sldId xmlns:r="http://schemas.openxmlformats.org/officeDocument/2006/relationships" id="260" r:id="Ra5cfc4782b924b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8212fcc8d9433d" /><Relationship Type="http://schemas.openxmlformats.org/officeDocument/2006/relationships/slide" Target="/ppt/slides/slide1.xml" Id="R290b9a313211499c" /><Relationship Type="http://schemas.openxmlformats.org/officeDocument/2006/relationships/slide" Target="/ppt/slides/slide2.xml" Id="R2389f21fc0a44efe" /><Relationship Type="http://schemas.openxmlformats.org/officeDocument/2006/relationships/slide" Target="/ppt/slides/slide3.xml" Id="R64020e82e0d5482d" /><Relationship Type="http://schemas.openxmlformats.org/officeDocument/2006/relationships/slide" Target="/ppt/slides/slide4.xml" Id="R20f828f77dab4192" /><Relationship Type="http://schemas.openxmlformats.org/officeDocument/2006/relationships/slide" Target="/ppt/slides/slide5.xml" Id="Ra5cfc4782b924b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ab3080922049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006077160405e" /><Relationship Type="http://schemas.openxmlformats.org/officeDocument/2006/relationships/theme" Target="/ppt/slideMasters/theme/theme1.xml" Id="Rdc17639e8fd445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700607716040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54489989246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c447fdefb4e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b6db3aac742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6d589e61943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3d16e71ce48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REINBEITEDISTRIKT 33-SPALCCA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REINBEITEDISTRIKT 33-SPALCCA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REINBEITEDISTRIKT 33-SPALCCA ble etablert [år] og holder til i Kautokeino.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REINBEITEDISTRIKT 33-SPALCCA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REINBEITEDISTRIKT 33-SPALCCA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REINBEITEDISTRIKT 33-SPALCCA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Nannet, Bredbuktnesveien 50B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9522 Kautokeino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975 765 253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REINBEITEDISTRIKT 33-SPALCCA</a:t>
            </a:r>
          </a:p>
        </p:txBody>
      </p:sp>
    </p:spTree>
  </p:cSld>
  <p:clrMapOvr>
    <a:masterClrMapping xmlns:a="http://schemas.openxmlformats.org/drawingml/2006/main"/>
  </p:clrMapOvr>
</p:sld>
</file>