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0fff50d5e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fc8764f354fe0"/>
  </p:sldMasterIdLst>
  <p:sldIdLst>
    <p:sldId xmlns:r="http://schemas.openxmlformats.org/officeDocument/2006/relationships" id="256" r:id="R89c48048911d442d"/>
    <p:sldId xmlns:r="http://schemas.openxmlformats.org/officeDocument/2006/relationships" id="257" r:id="R89f6a561c7d04266"/>
    <p:sldId xmlns:r="http://schemas.openxmlformats.org/officeDocument/2006/relationships" id="258" r:id="R1d739235301d40bb"/>
    <p:sldId xmlns:r="http://schemas.openxmlformats.org/officeDocument/2006/relationships" id="259" r:id="R520d31e37bf94202"/>
    <p:sldId xmlns:r="http://schemas.openxmlformats.org/officeDocument/2006/relationships" id="260" r:id="R30c1ee6e9358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fc8764f354fe0" /><Relationship Type="http://schemas.openxmlformats.org/officeDocument/2006/relationships/slide" Target="/ppt/slides/slide1.xml" Id="R89c48048911d442d" /><Relationship Type="http://schemas.openxmlformats.org/officeDocument/2006/relationships/slide" Target="/ppt/slides/slide2.xml" Id="R89f6a561c7d04266" /><Relationship Type="http://schemas.openxmlformats.org/officeDocument/2006/relationships/slide" Target="/ppt/slides/slide3.xml" Id="R1d739235301d40bb" /><Relationship Type="http://schemas.openxmlformats.org/officeDocument/2006/relationships/slide" Target="/ppt/slides/slide4.xml" Id="R520d31e37bf94202" /><Relationship Type="http://schemas.openxmlformats.org/officeDocument/2006/relationships/slide" Target="/ppt/slides/slide5.xml" Id="R30c1ee6e9358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f9d8716cf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b6dd36d444726" /><Relationship Type="http://schemas.openxmlformats.org/officeDocument/2006/relationships/theme" Target="/ppt/slideMasters/theme/theme1.xml" Id="Rbb6a60f3c3de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fb6dd36d44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11b292190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2f25de8844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c22125e746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bb5f0168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6cb22797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DISTRIKT 29 FRAKFJORD M/SILDEN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 29 FRAKFJORD M/SILDEN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DISTRIKT 29 FRAKFJORD M/SILDEN ble etablert [år] og holder til i Kautokeino.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 29 FRAKFJORD M/SILDEN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 29 FRAKFJORD M/SILDEN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 29 FRAKFJORD M/SILDEN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Aslak Mathis Andersen Turi, Nuortaluohkká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9529 Kautokeino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975 765 458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DISTRIKT 29 FRAKFJORD M/SILDEN</a:t>
            </a:r>
          </a:p>
        </p:txBody>
      </p:sp>
    </p:spTree>
  </p:cSld>
  <p:clrMapOvr>
    <a:masterClrMapping xmlns:a="http://schemas.openxmlformats.org/drawingml/2006/main"/>
  </p:clrMapOvr>
</p:sld>
</file>