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443927a34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1e9759a76346bc"/>
  </p:sldMasterIdLst>
  <p:sldIdLst>
    <p:sldId xmlns:r="http://schemas.openxmlformats.org/officeDocument/2006/relationships" id="256" r:id="Rff0ce8701d86495e"/>
    <p:sldId xmlns:r="http://schemas.openxmlformats.org/officeDocument/2006/relationships" id="257" r:id="R2c21babfcefa4ce9"/>
    <p:sldId xmlns:r="http://schemas.openxmlformats.org/officeDocument/2006/relationships" id="258" r:id="R796d39ad45c64aea"/>
    <p:sldId xmlns:r="http://schemas.openxmlformats.org/officeDocument/2006/relationships" id="259" r:id="R71f57ea6eb824e5c"/>
    <p:sldId xmlns:r="http://schemas.openxmlformats.org/officeDocument/2006/relationships" id="260" r:id="R9ebbd07363ad46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1e9759a76346bc" /><Relationship Type="http://schemas.openxmlformats.org/officeDocument/2006/relationships/slide" Target="/ppt/slides/slide1.xml" Id="Rff0ce8701d86495e" /><Relationship Type="http://schemas.openxmlformats.org/officeDocument/2006/relationships/slide" Target="/ppt/slides/slide2.xml" Id="R2c21babfcefa4ce9" /><Relationship Type="http://schemas.openxmlformats.org/officeDocument/2006/relationships/slide" Target="/ppt/slides/slide3.xml" Id="R796d39ad45c64aea" /><Relationship Type="http://schemas.openxmlformats.org/officeDocument/2006/relationships/slide" Target="/ppt/slides/slide4.xml" Id="R71f57ea6eb824e5c" /><Relationship Type="http://schemas.openxmlformats.org/officeDocument/2006/relationships/slide" Target="/ppt/slides/slide5.xml" Id="R9ebbd07363ad46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cdd7b7ea748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334678a4142d4" /><Relationship Type="http://schemas.openxmlformats.org/officeDocument/2006/relationships/theme" Target="/ppt/slideMasters/theme/theme1.xml" Id="Rf61b584c9a3d48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f334678a4142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f95f5f9874f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87059453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ea257e38e4d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874da24f147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ae5be15aa4c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DATEC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DATEC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975 779 017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DATEC AS</a:t>
            </a:r>
          </a:p>
        </p:txBody>
      </p:sp>
    </p:spTree>
  </p:cSld>
  <p:clrMapOvr>
    <a:masterClrMapping xmlns:a="http://schemas.openxmlformats.org/drawingml/2006/main"/>
  </p:clrMapOvr>
</p:sld>
</file>