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a6115e203347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36844b84ee470c"/>
  </p:sldMasterIdLst>
  <p:sldIdLst>
    <p:sldId xmlns:r="http://schemas.openxmlformats.org/officeDocument/2006/relationships" id="256" r:id="Rc75420bd7d974302"/>
    <p:sldId xmlns:r="http://schemas.openxmlformats.org/officeDocument/2006/relationships" id="257" r:id="R55e0e4a9653743e1"/>
    <p:sldId xmlns:r="http://schemas.openxmlformats.org/officeDocument/2006/relationships" id="258" r:id="R87bdb3de68a947c6"/>
    <p:sldId xmlns:r="http://schemas.openxmlformats.org/officeDocument/2006/relationships" id="259" r:id="R8485dff34a124321"/>
    <p:sldId xmlns:r="http://schemas.openxmlformats.org/officeDocument/2006/relationships" id="260" r:id="R897bbb63479d4e93"/>
    <p:sldId xmlns:r="http://schemas.openxmlformats.org/officeDocument/2006/relationships" id="261" r:id="R576dc989926943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36844b84ee470c" /><Relationship Type="http://schemas.openxmlformats.org/officeDocument/2006/relationships/slide" Target="/ppt/slides/slide1.xml" Id="Rc75420bd7d974302" /><Relationship Type="http://schemas.openxmlformats.org/officeDocument/2006/relationships/slide" Target="/ppt/slides/slide2.xml" Id="R55e0e4a9653743e1" /><Relationship Type="http://schemas.openxmlformats.org/officeDocument/2006/relationships/slide" Target="/ppt/slides/slide3.xml" Id="R87bdb3de68a947c6" /><Relationship Type="http://schemas.openxmlformats.org/officeDocument/2006/relationships/slide" Target="/ppt/slides/slide4.xml" Id="R8485dff34a124321" /><Relationship Type="http://schemas.openxmlformats.org/officeDocument/2006/relationships/slide" Target="/ppt/slides/slide5.xml" Id="R897bbb63479d4e93" /><Relationship Type="http://schemas.openxmlformats.org/officeDocument/2006/relationships/slide" Target="/ppt/slides/slide6.xml" Id="R576dc989926943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bd5e9843540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194253d74fc6" /><Relationship Type="http://schemas.openxmlformats.org/officeDocument/2006/relationships/theme" Target="/ppt/slideMasters/theme/theme1.xml" Id="R63e2dde32bc8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0194253d7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8389feb80948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858b3c6d0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c3e76801a4c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f8adbe0d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19bf8cce047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5e841aa4e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NEDRE LUNDSVEI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LUNDSVEI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LUNDSVEI 1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LUNDSVEI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LUNDSVEI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LUNDSVEI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 H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LUNDSVEI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975 779 270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LUNDSVEI 1 AS</a:t>
            </a:r>
          </a:p>
        </p:txBody>
      </p:sp>
    </p:spTree>
  </p:cSld>
  <p:clrMapOvr>
    <a:masterClrMapping xmlns:a="http://schemas.openxmlformats.org/drawingml/2006/main"/>
  </p:clrMapOvr>
</p:sld>
</file>