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7ac20e773646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0f2cbba0914495"/>
  </p:sldMasterIdLst>
  <p:sldIdLst>
    <p:sldId xmlns:r="http://schemas.openxmlformats.org/officeDocument/2006/relationships" id="256" r:id="R414dcc6c5bae46ca"/>
    <p:sldId xmlns:r="http://schemas.openxmlformats.org/officeDocument/2006/relationships" id="257" r:id="R58f3a215d65a42ed"/>
    <p:sldId xmlns:r="http://schemas.openxmlformats.org/officeDocument/2006/relationships" id="258" r:id="Ra9ba1fe05cc24aec"/>
    <p:sldId xmlns:r="http://schemas.openxmlformats.org/officeDocument/2006/relationships" id="259" r:id="R84fbe0fb916e4cbd"/>
    <p:sldId xmlns:r="http://schemas.openxmlformats.org/officeDocument/2006/relationships" id="260" r:id="R3088c97fddb9400b"/>
    <p:sldId xmlns:r="http://schemas.openxmlformats.org/officeDocument/2006/relationships" id="261" r:id="R7e29777df53643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0f2cbba0914495" /><Relationship Type="http://schemas.openxmlformats.org/officeDocument/2006/relationships/slide" Target="/ppt/slides/slide1.xml" Id="R414dcc6c5bae46ca" /><Relationship Type="http://schemas.openxmlformats.org/officeDocument/2006/relationships/slide" Target="/ppt/slides/slide2.xml" Id="R58f3a215d65a42ed" /><Relationship Type="http://schemas.openxmlformats.org/officeDocument/2006/relationships/slide" Target="/ppt/slides/slide3.xml" Id="Ra9ba1fe05cc24aec" /><Relationship Type="http://schemas.openxmlformats.org/officeDocument/2006/relationships/slide" Target="/ppt/slides/slide4.xml" Id="R84fbe0fb916e4cbd" /><Relationship Type="http://schemas.openxmlformats.org/officeDocument/2006/relationships/slide" Target="/ppt/slides/slide5.xml" Id="R3088c97fddb9400b" /><Relationship Type="http://schemas.openxmlformats.org/officeDocument/2006/relationships/slide" Target="/ppt/slides/slide6.xml" Id="R7e29777df53643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106c8892ea4c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a53dd5f0b4e5b" /><Relationship Type="http://schemas.openxmlformats.org/officeDocument/2006/relationships/theme" Target="/ppt/slideMasters/theme/theme1.xml" Id="Rde97e98f822249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4a53dd5f0b4e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c1358184642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11a0b962b4f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28d5f0d0d4a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7188efc2948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cbce173374d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091415fce43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 KUPP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 KUPP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 KUPP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 KUPP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 KUPP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 KUPP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TORVLI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 KUPP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975 779 750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 KUPP AS</a:t>
            </a:r>
          </a:p>
        </p:txBody>
      </p:sp>
    </p:spTree>
  </p:cSld>
  <p:clrMapOvr>
    <a:masterClrMapping xmlns:a="http://schemas.openxmlformats.org/drawingml/2006/main"/>
  </p:clrMapOvr>
</p:sld>
</file>