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28b7b1c02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cf123726b049ee"/>
  </p:sldMasterIdLst>
  <p:sldIdLst>
    <p:sldId xmlns:r="http://schemas.openxmlformats.org/officeDocument/2006/relationships" id="256" r:id="R9cb4a091ddf14def"/>
    <p:sldId xmlns:r="http://schemas.openxmlformats.org/officeDocument/2006/relationships" id="257" r:id="R8c8a15bc527f4c3d"/>
    <p:sldId xmlns:r="http://schemas.openxmlformats.org/officeDocument/2006/relationships" id="258" r:id="Rbea0b66f67d240f5"/>
    <p:sldId xmlns:r="http://schemas.openxmlformats.org/officeDocument/2006/relationships" id="259" r:id="R2f7e3f90086f4bd1"/>
    <p:sldId xmlns:r="http://schemas.openxmlformats.org/officeDocument/2006/relationships" id="260" r:id="R9164cb972e1e4fed"/>
    <p:sldId xmlns:r="http://schemas.openxmlformats.org/officeDocument/2006/relationships" id="261" r:id="Rc20f3e689b3b4f58"/>
    <p:sldId xmlns:r="http://schemas.openxmlformats.org/officeDocument/2006/relationships" id="262" r:id="R106f87e760df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f123726b049ee" /><Relationship Type="http://schemas.openxmlformats.org/officeDocument/2006/relationships/slide" Target="/ppt/slides/slide1.xml" Id="R9cb4a091ddf14def" /><Relationship Type="http://schemas.openxmlformats.org/officeDocument/2006/relationships/slide" Target="/ppt/slides/slide2.xml" Id="R8c8a15bc527f4c3d" /><Relationship Type="http://schemas.openxmlformats.org/officeDocument/2006/relationships/slide" Target="/ppt/slides/slide3.xml" Id="Rbea0b66f67d240f5" /><Relationship Type="http://schemas.openxmlformats.org/officeDocument/2006/relationships/slide" Target="/ppt/slides/slide4.xml" Id="R2f7e3f90086f4bd1" /><Relationship Type="http://schemas.openxmlformats.org/officeDocument/2006/relationships/slide" Target="/ppt/slides/slide5.xml" Id="R9164cb972e1e4fed" /><Relationship Type="http://schemas.openxmlformats.org/officeDocument/2006/relationships/slide" Target="/ppt/slides/slide6.xml" Id="Rc20f3e689b3b4f58" /><Relationship Type="http://schemas.openxmlformats.org/officeDocument/2006/relationships/slide" Target="/ppt/slides/slide7.xml" Id="R106f87e760df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4bbbdd188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878e4111d4121" /><Relationship Type="http://schemas.openxmlformats.org/officeDocument/2006/relationships/theme" Target="/ppt/slideMasters/theme/theme1.xml" Id="R5b8af8b710454b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c878e4111d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d691303a2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34aad542e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e111bd4a3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b41186d8748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9a694015c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ddb7f5cfa4c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5dec7416544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OSLOKANALEN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OSLOKANALEN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41 106 791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41 044 815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39 577 594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223 472 817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260 468 316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ERIK CHRISTIAN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ERIK CHRISTIAN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Fondsfinans, 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975 782 174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