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57cac41a5140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f0e9c075e4978"/>
  </p:sldMasterIdLst>
  <p:sldIdLst>
    <p:sldId xmlns:r="http://schemas.openxmlformats.org/officeDocument/2006/relationships" id="256" r:id="R8910fda0d4c94a63"/>
    <p:sldId xmlns:r="http://schemas.openxmlformats.org/officeDocument/2006/relationships" id="257" r:id="Rf8975c4f902346b9"/>
    <p:sldId xmlns:r="http://schemas.openxmlformats.org/officeDocument/2006/relationships" id="258" r:id="Reb1a9e7c9a9f493b"/>
    <p:sldId xmlns:r="http://schemas.openxmlformats.org/officeDocument/2006/relationships" id="259" r:id="Rda2182c9cc6241d4"/>
    <p:sldId xmlns:r="http://schemas.openxmlformats.org/officeDocument/2006/relationships" id="260" r:id="R27064289ff734e47"/>
    <p:sldId xmlns:r="http://schemas.openxmlformats.org/officeDocument/2006/relationships" id="261" r:id="R721289df5354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f0e9c075e4978" /><Relationship Type="http://schemas.openxmlformats.org/officeDocument/2006/relationships/slide" Target="/ppt/slides/slide1.xml" Id="R8910fda0d4c94a63" /><Relationship Type="http://schemas.openxmlformats.org/officeDocument/2006/relationships/slide" Target="/ppt/slides/slide2.xml" Id="Rf8975c4f902346b9" /><Relationship Type="http://schemas.openxmlformats.org/officeDocument/2006/relationships/slide" Target="/ppt/slides/slide3.xml" Id="Reb1a9e7c9a9f493b" /><Relationship Type="http://schemas.openxmlformats.org/officeDocument/2006/relationships/slide" Target="/ppt/slides/slide4.xml" Id="Rda2182c9cc6241d4" /><Relationship Type="http://schemas.openxmlformats.org/officeDocument/2006/relationships/slide" Target="/ppt/slides/slide5.xml" Id="R27064289ff734e47" /><Relationship Type="http://schemas.openxmlformats.org/officeDocument/2006/relationships/slide" Target="/ppt/slides/slide6.xml" Id="R721289df5354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26092c734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64a4020694743" /><Relationship Type="http://schemas.openxmlformats.org/officeDocument/2006/relationships/theme" Target="/ppt/slideMasters/theme/theme1.xml" Id="R809f3ff0a297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64a402069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196a383784a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90c840f8049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9953c82e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de2facfc44d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d688ff70643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7154c820b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NORDKYN SEAFOOD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NORDKYN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 SEAFOOD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NORDKYN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NORDKYN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NORDKYN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 EIENDOM AS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 SEAFROZEN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NORDKYN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975 792 811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NORDKYN SEAFOOD AS</a:t>
            </a:r>
          </a:p>
        </p:txBody>
      </p:sp>
    </p:spTree>
  </p:cSld>
  <p:clrMapOvr>
    <a:masterClrMapping xmlns:a="http://schemas.openxmlformats.org/drawingml/2006/main"/>
  </p:clrMapOvr>
</p:sld>
</file>