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8d54a9707f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0e871a8eb449b"/>
  </p:sldMasterIdLst>
  <p:sldIdLst>
    <p:sldId xmlns:r="http://schemas.openxmlformats.org/officeDocument/2006/relationships" id="256" r:id="Re1833cdb6a7a4860"/>
    <p:sldId xmlns:r="http://schemas.openxmlformats.org/officeDocument/2006/relationships" id="257" r:id="Rac357db2ef4945c3"/>
    <p:sldId xmlns:r="http://schemas.openxmlformats.org/officeDocument/2006/relationships" id="258" r:id="Rb5d0a8784f7c4dae"/>
    <p:sldId xmlns:r="http://schemas.openxmlformats.org/officeDocument/2006/relationships" id="259" r:id="Rbe9a134b73d842c3"/>
    <p:sldId xmlns:r="http://schemas.openxmlformats.org/officeDocument/2006/relationships" id="260" r:id="R6dce5ef73d36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0e871a8eb449b" /><Relationship Type="http://schemas.openxmlformats.org/officeDocument/2006/relationships/slide" Target="/ppt/slides/slide1.xml" Id="Re1833cdb6a7a4860" /><Relationship Type="http://schemas.openxmlformats.org/officeDocument/2006/relationships/slide" Target="/ppt/slides/slide2.xml" Id="Rac357db2ef4945c3" /><Relationship Type="http://schemas.openxmlformats.org/officeDocument/2006/relationships/slide" Target="/ppt/slides/slide3.xml" Id="Rb5d0a8784f7c4dae" /><Relationship Type="http://schemas.openxmlformats.org/officeDocument/2006/relationships/slide" Target="/ppt/slides/slide4.xml" Id="Rbe9a134b73d842c3" /><Relationship Type="http://schemas.openxmlformats.org/officeDocument/2006/relationships/slide" Target="/ppt/slides/slide5.xml" Id="R6dce5ef73d36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b4bd8e50644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085200d764640" /><Relationship Type="http://schemas.openxmlformats.org/officeDocument/2006/relationships/theme" Target="/ppt/slideMasters/theme/theme1.xml" Id="Rd329299af24d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f085200d7646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347770df9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bab790d743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f801d9476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d69d5044b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491e7ee59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HYGIENISERING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HYGIENISERING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HYGIENISERING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HYGIENISERING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HYGIENISERING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HYGIENISERING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975 795 993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HYGIENISERING AS</a:t>
            </a:r>
          </a:p>
        </p:txBody>
      </p:sp>
    </p:spTree>
  </p:cSld>
  <p:clrMapOvr>
    <a:masterClrMapping xmlns:a="http://schemas.openxmlformats.org/drawingml/2006/main"/>
  </p:clrMapOvr>
</p:sld>
</file>