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f081865e1de14d9b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ad7fb04644154475"/>
  </p:sldMasterIdLst>
  <p:sldIdLst>
    <p:sldId xmlns:r="http://schemas.openxmlformats.org/officeDocument/2006/relationships" id="256" r:id="Rfe6335bb79464b3e"/>
    <p:sldId xmlns:r="http://schemas.openxmlformats.org/officeDocument/2006/relationships" id="257" r:id="R70a09da4afe74b65"/>
    <p:sldId xmlns:r="http://schemas.openxmlformats.org/officeDocument/2006/relationships" id="258" r:id="Rc3912a8ccf874025"/>
    <p:sldId xmlns:r="http://schemas.openxmlformats.org/officeDocument/2006/relationships" id="259" r:id="R004053a1aaa74174"/>
    <p:sldId xmlns:r="http://schemas.openxmlformats.org/officeDocument/2006/relationships" id="260" r:id="R3820c7f11a8f470b"/>
    <p:sldId xmlns:r="http://schemas.openxmlformats.org/officeDocument/2006/relationships" id="261" r:id="Ra018c839635b482e"/>
    <p:sldId xmlns:r="http://schemas.openxmlformats.org/officeDocument/2006/relationships" id="262" r:id="Rce29161d53ce46ec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d7fb04644154475" /><Relationship Type="http://schemas.openxmlformats.org/officeDocument/2006/relationships/slide" Target="/ppt/slides/slide1.xml" Id="Rfe6335bb79464b3e" /><Relationship Type="http://schemas.openxmlformats.org/officeDocument/2006/relationships/slide" Target="/ppt/slides/slide2.xml" Id="R70a09da4afe74b65" /><Relationship Type="http://schemas.openxmlformats.org/officeDocument/2006/relationships/slide" Target="/ppt/slides/slide3.xml" Id="Rc3912a8ccf874025" /><Relationship Type="http://schemas.openxmlformats.org/officeDocument/2006/relationships/slide" Target="/ppt/slides/slide4.xml" Id="R004053a1aaa74174" /><Relationship Type="http://schemas.openxmlformats.org/officeDocument/2006/relationships/slide" Target="/ppt/slides/slide5.xml" Id="R3820c7f11a8f470b" /><Relationship Type="http://schemas.openxmlformats.org/officeDocument/2006/relationships/slide" Target="/ppt/slides/slide6.xml" Id="Ra018c839635b482e" /><Relationship Type="http://schemas.openxmlformats.org/officeDocument/2006/relationships/slide" Target="/ppt/slides/slide7.xml" Id="Rce29161d53ce46ec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8975b5aeaa84043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6895087653c4f60" /><Relationship Type="http://schemas.openxmlformats.org/officeDocument/2006/relationships/theme" Target="/ppt/slideMasters/theme/theme1.xml" Id="R1e85575b9d334294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e6895087653c4f60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1822841cf3e421c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db6f486699c44a8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9c4e96e896042f5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8ebe6da9420491d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f7892c02a72427f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24962df03bb4e30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44be8da4b4747af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START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START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START HOLDING AS ble etablert [år] og holder til i Hvalstad.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START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START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START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−5 823 007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14 766 103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292 227 449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409 507 620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START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DY HOLDING AS  –  33,3 %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FERIK HOLDING AS  –  33,3 %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SEMI HOLDING AS  –  33,3 %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START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Ravnsborgveien 56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1395 Hvalstad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975 798 151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START HOLDING AS</a:t>
            </a:r>
          </a:p>
        </p:txBody>
      </p:sp>
    </p:spTree>
  </p:cSld>
  <p:clrMapOvr>
    <a:masterClrMapping xmlns:a="http://schemas.openxmlformats.org/drawingml/2006/main"/>
  </p:clrMapOvr>
</p:sld>
</file>