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82d94f90aa4c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02bb37cf3499e"/>
  </p:sldMasterIdLst>
  <p:sldIdLst>
    <p:sldId xmlns:r="http://schemas.openxmlformats.org/officeDocument/2006/relationships" id="256" r:id="Rec64724787184947"/>
    <p:sldId xmlns:r="http://schemas.openxmlformats.org/officeDocument/2006/relationships" id="257" r:id="R57bc47360b2345d3"/>
    <p:sldId xmlns:r="http://schemas.openxmlformats.org/officeDocument/2006/relationships" id="258" r:id="R40a4d933562a451c"/>
    <p:sldId xmlns:r="http://schemas.openxmlformats.org/officeDocument/2006/relationships" id="259" r:id="Raf86b63176264ef7"/>
    <p:sldId xmlns:r="http://schemas.openxmlformats.org/officeDocument/2006/relationships" id="260" r:id="R39709a8178a1438b"/>
    <p:sldId xmlns:r="http://schemas.openxmlformats.org/officeDocument/2006/relationships" id="261" r:id="Rfa27e35e4ee8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02bb37cf3499e" /><Relationship Type="http://schemas.openxmlformats.org/officeDocument/2006/relationships/slide" Target="/ppt/slides/slide1.xml" Id="Rec64724787184947" /><Relationship Type="http://schemas.openxmlformats.org/officeDocument/2006/relationships/slide" Target="/ppt/slides/slide2.xml" Id="R57bc47360b2345d3" /><Relationship Type="http://schemas.openxmlformats.org/officeDocument/2006/relationships/slide" Target="/ppt/slides/slide3.xml" Id="R40a4d933562a451c" /><Relationship Type="http://schemas.openxmlformats.org/officeDocument/2006/relationships/slide" Target="/ppt/slides/slide4.xml" Id="Raf86b63176264ef7" /><Relationship Type="http://schemas.openxmlformats.org/officeDocument/2006/relationships/slide" Target="/ppt/slides/slide5.xml" Id="R39709a8178a1438b" /><Relationship Type="http://schemas.openxmlformats.org/officeDocument/2006/relationships/slide" Target="/ppt/slides/slide6.xml" Id="Rfa27e35e4ee8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f30faff2a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751aac99a4b5b" /><Relationship Type="http://schemas.openxmlformats.org/officeDocument/2006/relationships/theme" Target="/ppt/slideMasters/theme/theme1.xml" Id="R61618ef6a558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751aac99a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93aabc7af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486398fe4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6f5488db8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3a00765d0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95907993f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921de2c88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07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975 800 679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