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fe69da506e45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f23b14eae44f6c"/>
  </p:sldMasterIdLst>
  <p:sldIdLst>
    <p:sldId xmlns:r="http://schemas.openxmlformats.org/officeDocument/2006/relationships" id="256" r:id="Re1c3d86a954a4abd"/>
    <p:sldId xmlns:r="http://schemas.openxmlformats.org/officeDocument/2006/relationships" id="257" r:id="Rd366de3a99434dab"/>
    <p:sldId xmlns:r="http://schemas.openxmlformats.org/officeDocument/2006/relationships" id="258" r:id="R8d9fed773bad4b5f"/>
    <p:sldId xmlns:r="http://schemas.openxmlformats.org/officeDocument/2006/relationships" id="259" r:id="Rc4aadcf4b2914e1c"/>
    <p:sldId xmlns:r="http://schemas.openxmlformats.org/officeDocument/2006/relationships" id="260" r:id="Racef7ca869fd460c"/>
    <p:sldId xmlns:r="http://schemas.openxmlformats.org/officeDocument/2006/relationships" id="261" r:id="R50d8f91bf1d647b9"/>
    <p:sldId xmlns:r="http://schemas.openxmlformats.org/officeDocument/2006/relationships" id="262" r:id="R20640afec47146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f23b14eae44f6c" /><Relationship Type="http://schemas.openxmlformats.org/officeDocument/2006/relationships/slide" Target="/ppt/slides/slide1.xml" Id="Re1c3d86a954a4abd" /><Relationship Type="http://schemas.openxmlformats.org/officeDocument/2006/relationships/slide" Target="/ppt/slides/slide2.xml" Id="Rd366de3a99434dab" /><Relationship Type="http://schemas.openxmlformats.org/officeDocument/2006/relationships/slide" Target="/ppt/slides/slide3.xml" Id="R8d9fed773bad4b5f" /><Relationship Type="http://schemas.openxmlformats.org/officeDocument/2006/relationships/slide" Target="/ppt/slides/slide4.xml" Id="Rc4aadcf4b2914e1c" /><Relationship Type="http://schemas.openxmlformats.org/officeDocument/2006/relationships/slide" Target="/ppt/slides/slide5.xml" Id="Racef7ca869fd460c" /><Relationship Type="http://schemas.openxmlformats.org/officeDocument/2006/relationships/slide" Target="/ppt/slides/slide6.xml" Id="R50d8f91bf1d647b9" /><Relationship Type="http://schemas.openxmlformats.org/officeDocument/2006/relationships/slide" Target="/ppt/slides/slide7.xml" Id="R20640afec47146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4c2f17d859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3e3dc22c71400a" /><Relationship Type="http://schemas.openxmlformats.org/officeDocument/2006/relationships/theme" Target="/ppt/slideMasters/theme/theme1.xml" Id="Ra9132eede2d04f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3e3dc22c71400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39a2eed8b49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faa4a3242435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970f211474d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7997d04fa4a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f44db1e8d45b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06bf1531749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59898c8ca4f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ALPHA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37 319 186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12 386 390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11 317 308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12 198 323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20 732 706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HOLDING AS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TEIEN STEINAR  –  17,7 %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TÅLE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SKOGLY ROGER  –  15,9 %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ALPHA REVISJON AS  –  11,6 %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KALLASTEN INVEST AS  –  10,5 %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31 07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975 800 679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ALPHA REVISJON AS</a:t>
            </a:r>
          </a:p>
        </p:txBody>
      </p:sp>
    </p:spTree>
  </p:cSld>
  <p:clrMapOvr>
    <a:masterClrMapping xmlns:a="http://schemas.openxmlformats.org/drawingml/2006/main"/>
  </p:clrMapOvr>
</p:sld>
</file>