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aefe0d98d54e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98da3eabcb4f34"/>
  </p:sldMasterIdLst>
  <p:sldIdLst>
    <p:sldId xmlns:r="http://schemas.openxmlformats.org/officeDocument/2006/relationships" id="256" r:id="R5b3fa770f8a04666"/>
    <p:sldId xmlns:r="http://schemas.openxmlformats.org/officeDocument/2006/relationships" id="257" r:id="Rb925189ccca647c1"/>
    <p:sldId xmlns:r="http://schemas.openxmlformats.org/officeDocument/2006/relationships" id="258" r:id="R997773f109a64c29"/>
    <p:sldId xmlns:r="http://schemas.openxmlformats.org/officeDocument/2006/relationships" id="259" r:id="Rb4ee7192041b4566"/>
    <p:sldId xmlns:r="http://schemas.openxmlformats.org/officeDocument/2006/relationships" id="260" r:id="Ra85e50e53ffd4753"/>
    <p:sldId xmlns:r="http://schemas.openxmlformats.org/officeDocument/2006/relationships" id="261" r:id="R496b04c4b8204e2f"/>
    <p:sldId xmlns:r="http://schemas.openxmlformats.org/officeDocument/2006/relationships" id="262" r:id="Rfeeabf07bb9f47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98da3eabcb4f34" /><Relationship Type="http://schemas.openxmlformats.org/officeDocument/2006/relationships/slide" Target="/ppt/slides/slide1.xml" Id="R5b3fa770f8a04666" /><Relationship Type="http://schemas.openxmlformats.org/officeDocument/2006/relationships/slide" Target="/ppt/slides/slide2.xml" Id="Rb925189ccca647c1" /><Relationship Type="http://schemas.openxmlformats.org/officeDocument/2006/relationships/slide" Target="/ppt/slides/slide3.xml" Id="R997773f109a64c29" /><Relationship Type="http://schemas.openxmlformats.org/officeDocument/2006/relationships/slide" Target="/ppt/slides/slide4.xml" Id="Rb4ee7192041b4566" /><Relationship Type="http://schemas.openxmlformats.org/officeDocument/2006/relationships/slide" Target="/ppt/slides/slide5.xml" Id="Ra85e50e53ffd4753" /><Relationship Type="http://schemas.openxmlformats.org/officeDocument/2006/relationships/slide" Target="/ppt/slides/slide6.xml" Id="R496b04c4b8204e2f" /><Relationship Type="http://schemas.openxmlformats.org/officeDocument/2006/relationships/slide" Target="/ppt/slides/slide7.xml" Id="Rfeeabf07bb9f47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a2f7c22d1646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f24ddcd5474dc6" /><Relationship Type="http://schemas.openxmlformats.org/officeDocument/2006/relationships/theme" Target="/ppt/slideMasters/theme/theme1.xml" Id="R296177a95a124d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f24ddcd5474d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18e76cf11740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231302d8bf4d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51360af6724b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10e72c501d4c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cd571e12fd42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f6ed3849c649f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b6bb41603149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BD VAT AND TAX SERVICES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BD VAT AND TAX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BD VAT AND TAX SERVICES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BD VAT AND TAX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BD VAT AND TAX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BD VAT AND TAX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19 210 553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616 689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536 179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2 294 152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9 366 758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BD VAT AND TAX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BRÆKHUS HOLDING 1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BD VAT AND TAX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Roald Amundsens gate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23 90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975 801 179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BD VAT AND TAX SERVICES AS</a:t>
            </a:r>
          </a:p>
        </p:txBody>
      </p:sp>
    </p:spTree>
  </p:cSld>
  <p:clrMapOvr>
    <a:masterClrMapping xmlns:a="http://schemas.openxmlformats.org/drawingml/2006/main"/>
  </p:clrMapOvr>
</p:sld>
</file>