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57dd96a5f547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605b0771a44871"/>
  </p:sldMasterIdLst>
  <p:sldIdLst>
    <p:sldId xmlns:r="http://schemas.openxmlformats.org/officeDocument/2006/relationships" id="256" r:id="R1e3fb23be9764ea4"/>
    <p:sldId xmlns:r="http://schemas.openxmlformats.org/officeDocument/2006/relationships" id="257" r:id="R34c1d4263f42406a"/>
    <p:sldId xmlns:r="http://schemas.openxmlformats.org/officeDocument/2006/relationships" id="258" r:id="Re12337ebafd54fcd"/>
    <p:sldId xmlns:r="http://schemas.openxmlformats.org/officeDocument/2006/relationships" id="259" r:id="Red24a78c926b4769"/>
    <p:sldId xmlns:r="http://schemas.openxmlformats.org/officeDocument/2006/relationships" id="260" r:id="Reb14ea81b85b41e2"/>
    <p:sldId xmlns:r="http://schemas.openxmlformats.org/officeDocument/2006/relationships" id="261" r:id="R0557e32afd224e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605b0771a44871" /><Relationship Type="http://schemas.openxmlformats.org/officeDocument/2006/relationships/slide" Target="/ppt/slides/slide1.xml" Id="R1e3fb23be9764ea4" /><Relationship Type="http://schemas.openxmlformats.org/officeDocument/2006/relationships/slide" Target="/ppt/slides/slide2.xml" Id="R34c1d4263f42406a" /><Relationship Type="http://schemas.openxmlformats.org/officeDocument/2006/relationships/slide" Target="/ppt/slides/slide3.xml" Id="Re12337ebafd54fcd" /><Relationship Type="http://schemas.openxmlformats.org/officeDocument/2006/relationships/slide" Target="/ppt/slides/slide4.xml" Id="Red24a78c926b4769" /><Relationship Type="http://schemas.openxmlformats.org/officeDocument/2006/relationships/slide" Target="/ppt/slides/slide5.xml" Id="Reb14ea81b85b41e2" /><Relationship Type="http://schemas.openxmlformats.org/officeDocument/2006/relationships/slide" Target="/ppt/slides/slide6.xml" Id="R0557e32afd224e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47bf6331f43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bde9d1c1948dd" /><Relationship Type="http://schemas.openxmlformats.org/officeDocument/2006/relationships/theme" Target="/ppt/slideMasters/theme/theme1.xml" Id="R7ed276dc48c74f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8bde9d1c1948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3d86fe67a46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593a9a7db4c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ce16a815142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c0db0ab294d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b1f5155c245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b521a5da84e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PRIME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Fyllingsveien 172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5146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975 804 607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PRIME CONSULTING AS</a:t>
            </a:r>
          </a:p>
        </p:txBody>
      </p:sp>
    </p:spTree>
  </p:cSld>
  <p:clrMapOvr>
    <a:masterClrMapping xmlns:a="http://schemas.openxmlformats.org/drawingml/2006/main"/>
  </p:clrMapOvr>
</p:sld>
</file>