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f35d85596248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76415ce0a84780"/>
  </p:sldMasterIdLst>
  <p:sldIdLst>
    <p:sldId xmlns:r="http://schemas.openxmlformats.org/officeDocument/2006/relationships" id="256" r:id="Rd17eb9b7700440e9"/>
    <p:sldId xmlns:r="http://schemas.openxmlformats.org/officeDocument/2006/relationships" id="257" r:id="Ra632d20739954048"/>
    <p:sldId xmlns:r="http://schemas.openxmlformats.org/officeDocument/2006/relationships" id="258" r:id="R93607f31bb374df2"/>
    <p:sldId xmlns:r="http://schemas.openxmlformats.org/officeDocument/2006/relationships" id="259" r:id="R32552aef98e741c6"/>
    <p:sldId xmlns:r="http://schemas.openxmlformats.org/officeDocument/2006/relationships" id="260" r:id="R976985bfede54d62"/>
    <p:sldId xmlns:r="http://schemas.openxmlformats.org/officeDocument/2006/relationships" id="261" r:id="R1fcd7467c80d4494"/>
    <p:sldId xmlns:r="http://schemas.openxmlformats.org/officeDocument/2006/relationships" id="262" r:id="R47d51ff0dfcb42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76415ce0a84780" /><Relationship Type="http://schemas.openxmlformats.org/officeDocument/2006/relationships/slide" Target="/ppt/slides/slide1.xml" Id="Rd17eb9b7700440e9" /><Relationship Type="http://schemas.openxmlformats.org/officeDocument/2006/relationships/slide" Target="/ppt/slides/slide2.xml" Id="Ra632d20739954048" /><Relationship Type="http://schemas.openxmlformats.org/officeDocument/2006/relationships/slide" Target="/ppt/slides/slide3.xml" Id="R93607f31bb374df2" /><Relationship Type="http://schemas.openxmlformats.org/officeDocument/2006/relationships/slide" Target="/ppt/slides/slide4.xml" Id="R32552aef98e741c6" /><Relationship Type="http://schemas.openxmlformats.org/officeDocument/2006/relationships/slide" Target="/ppt/slides/slide5.xml" Id="R976985bfede54d62" /><Relationship Type="http://schemas.openxmlformats.org/officeDocument/2006/relationships/slide" Target="/ppt/slides/slide6.xml" Id="R1fcd7467c80d4494" /><Relationship Type="http://schemas.openxmlformats.org/officeDocument/2006/relationships/slide" Target="/ppt/slides/slide7.xml" Id="R47d51ff0dfcb42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9acab5ff7d44d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fcf5b050c242ed" /><Relationship Type="http://schemas.openxmlformats.org/officeDocument/2006/relationships/theme" Target="/ppt/slideMasters/theme/theme1.xml" Id="R93b7f820826043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cfcf5b050c242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ab0acedf8c4f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c41d6c2e44b7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aa2dbfff149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29982e16149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4ed428651e40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eed68e7ae5469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c47357bddc4e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PRIME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PRIME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PRIME CONSULTING AS ble etablert [år] og holder til i Fyllingsdalen.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PRIME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PRIME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PRIME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554 295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−299 736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1 541 846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14 842 868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17 968 919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PRIME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LIHAUG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PRIME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Fyllingsveien 172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5146 Fyllingsdalen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975 804 607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PRIME CONSULTING AS</a:t>
            </a:r>
          </a:p>
        </p:txBody>
      </p:sp>
    </p:spTree>
  </p:cSld>
  <p:clrMapOvr>
    <a:masterClrMapping xmlns:a="http://schemas.openxmlformats.org/drawingml/2006/main"/>
  </p:clrMapOvr>
</p:sld>
</file>