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f59db2f5043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15b67e60544b7d"/>
  </p:sldMasterIdLst>
  <p:sldIdLst>
    <p:sldId xmlns:r="http://schemas.openxmlformats.org/officeDocument/2006/relationships" id="256" r:id="R99b2f7ca72044a92"/>
    <p:sldId xmlns:r="http://schemas.openxmlformats.org/officeDocument/2006/relationships" id="257" r:id="R47895e9a61684b93"/>
    <p:sldId xmlns:r="http://schemas.openxmlformats.org/officeDocument/2006/relationships" id="258" r:id="R826b67c2421f437b"/>
    <p:sldId xmlns:r="http://schemas.openxmlformats.org/officeDocument/2006/relationships" id="259" r:id="Re806d91284524b87"/>
    <p:sldId xmlns:r="http://schemas.openxmlformats.org/officeDocument/2006/relationships" id="260" r:id="R6c21c0da0ac44b47"/>
    <p:sldId xmlns:r="http://schemas.openxmlformats.org/officeDocument/2006/relationships" id="261" r:id="R600f3e992afa47aa"/>
    <p:sldId xmlns:r="http://schemas.openxmlformats.org/officeDocument/2006/relationships" id="262" r:id="R93cbb79ae68347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5b67e60544b7d" /><Relationship Type="http://schemas.openxmlformats.org/officeDocument/2006/relationships/slide" Target="/ppt/slides/slide1.xml" Id="R99b2f7ca72044a92" /><Relationship Type="http://schemas.openxmlformats.org/officeDocument/2006/relationships/slide" Target="/ppt/slides/slide2.xml" Id="R47895e9a61684b93" /><Relationship Type="http://schemas.openxmlformats.org/officeDocument/2006/relationships/slide" Target="/ppt/slides/slide3.xml" Id="R826b67c2421f437b" /><Relationship Type="http://schemas.openxmlformats.org/officeDocument/2006/relationships/slide" Target="/ppt/slides/slide4.xml" Id="Re806d91284524b87" /><Relationship Type="http://schemas.openxmlformats.org/officeDocument/2006/relationships/slide" Target="/ppt/slides/slide5.xml" Id="R6c21c0da0ac44b47" /><Relationship Type="http://schemas.openxmlformats.org/officeDocument/2006/relationships/slide" Target="/ppt/slides/slide6.xml" Id="R600f3e992afa47aa" /><Relationship Type="http://schemas.openxmlformats.org/officeDocument/2006/relationships/slide" Target="/ppt/slides/slide7.xml" Id="R93cbb79ae68347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469b3b8b848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dc695f8d54513" /><Relationship Type="http://schemas.openxmlformats.org/officeDocument/2006/relationships/theme" Target="/ppt/slideMasters/theme/theme1.xml" Id="R48d7b6da7c48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7dc695f8d545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ad403cd6a48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96261557442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e86acd7f14c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675023859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48c28709242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067114ac449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27cbf099946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KJELLENGVEIEN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KJELLENGVEIEN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KJELLENGVEIEN 2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KJELLENGVEIEN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KJELLENGVEIEN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KJELLENGVEIEN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654 902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118 136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3 241 333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KJELLENGVEIEN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NIHILTIME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KJELLENGVEIEN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Jarlsberggata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38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wedel@jarlsberghovedgard.no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975 806 413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KJELLENGVEIEN 2 AS</a:t>
            </a:r>
          </a:p>
        </p:txBody>
      </p:sp>
    </p:spTree>
  </p:cSld>
  <p:clrMapOvr>
    <a:masterClrMapping xmlns:a="http://schemas.openxmlformats.org/drawingml/2006/main"/>
  </p:clrMapOvr>
</p:sld>
</file>