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85d3a5ac2b44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983b50105465b"/>
  </p:sldMasterIdLst>
  <p:sldIdLst>
    <p:sldId xmlns:r="http://schemas.openxmlformats.org/officeDocument/2006/relationships" id="256" r:id="R89e594fa025e4579"/>
    <p:sldId xmlns:r="http://schemas.openxmlformats.org/officeDocument/2006/relationships" id="257" r:id="Rfd934f915e15417c"/>
    <p:sldId xmlns:r="http://schemas.openxmlformats.org/officeDocument/2006/relationships" id="258" r:id="Rf9f79264457549d6"/>
    <p:sldId xmlns:r="http://schemas.openxmlformats.org/officeDocument/2006/relationships" id="259" r:id="R9d524d4dc7014e41"/>
    <p:sldId xmlns:r="http://schemas.openxmlformats.org/officeDocument/2006/relationships" id="260" r:id="R980dd7a48b9b4f60"/>
    <p:sldId xmlns:r="http://schemas.openxmlformats.org/officeDocument/2006/relationships" id="261" r:id="R3b314685f8f7451e"/>
    <p:sldId xmlns:r="http://schemas.openxmlformats.org/officeDocument/2006/relationships" id="262" r:id="R70cd59d42f7043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983b50105465b" /><Relationship Type="http://schemas.openxmlformats.org/officeDocument/2006/relationships/slide" Target="/ppt/slides/slide1.xml" Id="R89e594fa025e4579" /><Relationship Type="http://schemas.openxmlformats.org/officeDocument/2006/relationships/slide" Target="/ppt/slides/slide2.xml" Id="Rfd934f915e15417c" /><Relationship Type="http://schemas.openxmlformats.org/officeDocument/2006/relationships/slide" Target="/ppt/slides/slide3.xml" Id="Rf9f79264457549d6" /><Relationship Type="http://schemas.openxmlformats.org/officeDocument/2006/relationships/slide" Target="/ppt/slides/slide4.xml" Id="R9d524d4dc7014e41" /><Relationship Type="http://schemas.openxmlformats.org/officeDocument/2006/relationships/slide" Target="/ppt/slides/slide5.xml" Id="R980dd7a48b9b4f60" /><Relationship Type="http://schemas.openxmlformats.org/officeDocument/2006/relationships/slide" Target="/ppt/slides/slide6.xml" Id="R3b314685f8f7451e" /><Relationship Type="http://schemas.openxmlformats.org/officeDocument/2006/relationships/slide" Target="/ppt/slides/slide7.xml" Id="R70cd59d42f7043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16bbe336664e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359afc2024892" /><Relationship Type="http://schemas.openxmlformats.org/officeDocument/2006/relationships/theme" Target="/ppt/slideMasters/theme/theme1.xml" Id="Rf745d6e14ba6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e359afc20248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c0ab6c70147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43b1b7ccc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7fe5caa9041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1a079b8ec49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2391574e3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40e1318aa4f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531d111e446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KJELLENGVEIEN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KJELLENGVEIEN 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3 658 082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wedel@jarlsberghovedgard.no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