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d611f8415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75df3b3c24371"/>
  </p:sldMasterIdLst>
  <p:sldIdLst>
    <p:sldId xmlns:r="http://schemas.openxmlformats.org/officeDocument/2006/relationships" id="256" r:id="R22e21ea48fd4457a"/>
    <p:sldId xmlns:r="http://schemas.openxmlformats.org/officeDocument/2006/relationships" id="257" r:id="R72607ff99e654fac"/>
    <p:sldId xmlns:r="http://schemas.openxmlformats.org/officeDocument/2006/relationships" id="258" r:id="R3316c9c0e41245e6"/>
    <p:sldId xmlns:r="http://schemas.openxmlformats.org/officeDocument/2006/relationships" id="259" r:id="Re6fbd17df524467c"/>
    <p:sldId xmlns:r="http://schemas.openxmlformats.org/officeDocument/2006/relationships" id="260" r:id="Rf1410269546341c4"/>
    <p:sldId xmlns:r="http://schemas.openxmlformats.org/officeDocument/2006/relationships" id="261" r:id="Ra85638dc3f574e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75df3b3c24371" /><Relationship Type="http://schemas.openxmlformats.org/officeDocument/2006/relationships/slide" Target="/ppt/slides/slide1.xml" Id="R22e21ea48fd4457a" /><Relationship Type="http://schemas.openxmlformats.org/officeDocument/2006/relationships/slide" Target="/ppt/slides/slide2.xml" Id="R72607ff99e654fac" /><Relationship Type="http://schemas.openxmlformats.org/officeDocument/2006/relationships/slide" Target="/ppt/slides/slide3.xml" Id="R3316c9c0e41245e6" /><Relationship Type="http://schemas.openxmlformats.org/officeDocument/2006/relationships/slide" Target="/ppt/slides/slide4.xml" Id="Re6fbd17df524467c" /><Relationship Type="http://schemas.openxmlformats.org/officeDocument/2006/relationships/slide" Target="/ppt/slides/slide5.xml" Id="Rf1410269546341c4" /><Relationship Type="http://schemas.openxmlformats.org/officeDocument/2006/relationships/slide" Target="/ppt/slides/slide6.xml" Id="Ra85638dc3f574e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b92020e2e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c1437d9324b94" /><Relationship Type="http://schemas.openxmlformats.org/officeDocument/2006/relationships/theme" Target="/ppt/slideMasters/theme/theme1.xml" Id="Ra483fb1b0215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9c1437d9324b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61e400d46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64d450803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586ee8d5e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1fee6cf4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5e01bdbd8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6beadc98b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ACOUSTIC 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ACOUSTIC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ACOUSTIC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ACOUSTIC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ACOUSTIC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ACOUSTIC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975 813 150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ACOUSTIC ONE AS</a:t>
            </a:r>
          </a:p>
        </p:txBody>
      </p:sp>
    </p:spTree>
  </p:cSld>
  <p:clrMapOvr>
    <a:masterClrMapping xmlns:a="http://schemas.openxmlformats.org/drawingml/2006/main"/>
  </p:clrMapOvr>
</p:sld>
</file>