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9cb3002034a4f1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0a8b7cde2f9455e"/>
  </p:sldMasterIdLst>
  <p:sldIdLst>
    <p:sldId xmlns:r="http://schemas.openxmlformats.org/officeDocument/2006/relationships" id="256" r:id="R4934b791ebd748d1"/>
    <p:sldId xmlns:r="http://schemas.openxmlformats.org/officeDocument/2006/relationships" id="257" r:id="R035906d950e04382"/>
    <p:sldId xmlns:r="http://schemas.openxmlformats.org/officeDocument/2006/relationships" id="258" r:id="R2834f00ed1f8455a"/>
    <p:sldId xmlns:r="http://schemas.openxmlformats.org/officeDocument/2006/relationships" id="259" r:id="R439820ecba1344ba"/>
    <p:sldId xmlns:r="http://schemas.openxmlformats.org/officeDocument/2006/relationships" id="260" r:id="Rdd3568beeaed4a3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0a8b7cde2f9455e" /><Relationship Type="http://schemas.openxmlformats.org/officeDocument/2006/relationships/slide" Target="/ppt/slides/slide1.xml" Id="R4934b791ebd748d1" /><Relationship Type="http://schemas.openxmlformats.org/officeDocument/2006/relationships/slide" Target="/ppt/slides/slide2.xml" Id="R035906d950e04382" /><Relationship Type="http://schemas.openxmlformats.org/officeDocument/2006/relationships/slide" Target="/ppt/slides/slide3.xml" Id="R2834f00ed1f8455a" /><Relationship Type="http://schemas.openxmlformats.org/officeDocument/2006/relationships/slide" Target="/ppt/slides/slide4.xml" Id="R439820ecba1344ba" /><Relationship Type="http://schemas.openxmlformats.org/officeDocument/2006/relationships/slide" Target="/ppt/slides/slide5.xml" Id="Rdd3568beeaed4a3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b1ffad01dc7416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bde1d74fcca4e52" /><Relationship Type="http://schemas.openxmlformats.org/officeDocument/2006/relationships/theme" Target="/ppt/slideMasters/theme/theme1.xml" Id="Re97cf5b494f94fb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bde1d74fcca4e5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e5e96b56cd1499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fc146a3e4b495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9ae06a86be2466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174f6d65b2438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750ac4edf248a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LOM GRØNT OG GODT ANS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LOM GRØNT OG GODT ANS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LOM GRØNT OG GODT ANS ble etablert [år] og holder til i Lom.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LOM GRØNT OG GODT ANS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LOM GRØNT OG GODT ANS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LOM GRØNT OG GODT ANS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2686 Lom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975 825 310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LOM GRØNT OG GODT ANS</a:t>
            </a:r>
          </a:p>
        </p:txBody>
      </p:sp>
    </p:spTree>
  </p:cSld>
  <p:clrMapOvr>
    <a:masterClrMapping xmlns:a="http://schemas.openxmlformats.org/drawingml/2006/main"/>
  </p:clrMapOvr>
</p:sld>
</file>