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c3e133bf2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14c23e7b164768"/>
  </p:sldMasterIdLst>
  <p:sldIdLst>
    <p:sldId xmlns:r="http://schemas.openxmlformats.org/officeDocument/2006/relationships" id="256" r:id="R80ea241018ee48da"/>
    <p:sldId xmlns:r="http://schemas.openxmlformats.org/officeDocument/2006/relationships" id="257" r:id="R35a5491307314f4d"/>
    <p:sldId xmlns:r="http://schemas.openxmlformats.org/officeDocument/2006/relationships" id="258" r:id="R07cccbb2eb564de1"/>
    <p:sldId xmlns:r="http://schemas.openxmlformats.org/officeDocument/2006/relationships" id="259" r:id="Rdc666b1121474f01"/>
    <p:sldId xmlns:r="http://schemas.openxmlformats.org/officeDocument/2006/relationships" id="260" r:id="R9274998560984900"/>
    <p:sldId xmlns:r="http://schemas.openxmlformats.org/officeDocument/2006/relationships" id="261" r:id="Rcc54f46eeecb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4c23e7b164768" /><Relationship Type="http://schemas.openxmlformats.org/officeDocument/2006/relationships/slide" Target="/ppt/slides/slide1.xml" Id="R80ea241018ee48da" /><Relationship Type="http://schemas.openxmlformats.org/officeDocument/2006/relationships/slide" Target="/ppt/slides/slide2.xml" Id="R35a5491307314f4d" /><Relationship Type="http://schemas.openxmlformats.org/officeDocument/2006/relationships/slide" Target="/ppt/slides/slide3.xml" Id="R07cccbb2eb564de1" /><Relationship Type="http://schemas.openxmlformats.org/officeDocument/2006/relationships/slide" Target="/ppt/slides/slide4.xml" Id="Rdc666b1121474f01" /><Relationship Type="http://schemas.openxmlformats.org/officeDocument/2006/relationships/slide" Target="/ppt/slides/slide5.xml" Id="R9274998560984900" /><Relationship Type="http://schemas.openxmlformats.org/officeDocument/2006/relationships/slide" Target="/ppt/slides/slide6.xml" Id="Rcc54f46eeecb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e95e106a2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c7ddc0ee84c1f" /><Relationship Type="http://schemas.openxmlformats.org/officeDocument/2006/relationships/theme" Target="/ppt/slideMasters/theme/theme1.xml" Id="R01b87e2407ce47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3c7ddc0ee84c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42a6e0dd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2fb2f2ee4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b2c32b62042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4c992aaa548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aa8c7343547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75b33018a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IPRES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IPRES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IPRES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IPRES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IPRES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IPRES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ELVSBORG ARVID  –  52,2 %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SJØVOLLEN AS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MANNER MORTEN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GLØMMEN ERLEND A JAREM  –  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ETOSS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TRESSELT SVERRE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IPRES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975 842 355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IPRES NORWAY AS</a:t>
            </a:r>
          </a:p>
        </p:txBody>
      </p:sp>
    </p:spTree>
  </p:cSld>
  <p:clrMapOvr>
    <a:masterClrMapping xmlns:a="http://schemas.openxmlformats.org/drawingml/2006/main"/>
  </p:clrMapOvr>
</p:sld>
</file>