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f08fb525e4c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12706e4c041b9"/>
  </p:sldMasterIdLst>
  <p:sldIdLst>
    <p:sldId xmlns:r="http://schemas.openxmlformats.org/officeDocument/2006/relationships" id="256" r:id="Rd084a460452d4dd6"/>
    <p:sldId xmlns:r="http://schemas.openxmlformats.org/officeDocument/2006/relationships" id="257" r:id="R285b9c95fc25415d"/>
    <p:sldId xmlns:r="http://schemas.openxmlformats.org/officeDocument/2006/relationships" id="258" r:id="R8fd35df7f3194205"/>
    <p:sldId xmlns:r="http://schemas.openxmlformats.org/officeDocument/2006/relationships" id="259" r:id="R9b25211c469f4be4"/>
    <p:sldId xmlns:r="http://schemas.openxmlformats.org/officeDocument/2006/relationships" id="260" r:id="Rd482c698903240c9"/>
    <p:sldId xmlns:r="http://schemas.openxmlformats.org/officeDocument/2006/relationships" id="261" r:id="R9516e3507aa74cb1"/>
    <p:sldId xmlns:r="http://schemas.openxmlformats.org/officeDocument/2006/relationships" id="262" r:id="R7ff8914a83b5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12706e4c041b9" /><Relationship Type="http://schemas.openxmlformats.org/officeDocument/2006/relationships/slide" Target="/ppt/slides/slide1.xml" Id="Rd084a460452d4dd6" /><Relationship Type="http://schemas.openxmlformats.org/officeDocument/2006/relationships/slide" Target="/ppt/slides/slide2.xml" Id="R285b9c95fc25415d" /><Relationship Type="http://schemas.openxmlformats.org/officeDocument/2006/relationships/slide" Target="/ppt/slides/slide3.xml" Id="R8fd35df7f3194205" /><Relationship Type="http://schemas.openxmlformats.org/officeDocument/2006/relationships/slide" Target="/ppt/slides/slide4.xml" Id="R9b25211c469f4be4" /><Relationship Type="http://schemas.openxmlformats.org/officeDocument/2006/relationships/slide" Target="/ppt/slides/slide5.xml" Id="Rd482c698903240c9" /><Relationship Type="http://schemas.openxmlformats.org/officeDocument/2006/relationships/slide" Target="/ppt/slides/slide6.xml" Id="R9516e3507aa74cb1" /><Relationship Type="http://schemas.openxmlformats.org/officeDocument/2006/relationships/slide" Target="/ppt/slides/slide7.xml" Id="R7ff8914a83b5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a0a65f017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727c99f124d2b" /><Relationship Type="http://schemas.openxmlformats.org/officeDocument/2006/relationships/theme" Target="/ppt/slideMasters/theme/theme1.xml" Id="Raddb995f0b70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727c99f12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c215c2a7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f73d4dcd749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c56ac8ae946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c0e02693f45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5b866f5d0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3b2b943c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66f96943b4b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BABA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33 619 705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4 807 207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ALEXANDERSEN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ALEXANDERSEN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Kielland Torkildsensg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12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975 848 086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BABA AS</a:t>
            </a:r>
          </a:p>
        </p:txBody>
      </p:sp>
    </p:spTree>
  </p:cSld>
  <p:clrMapOvr>
    <a:masterClrMapping xmlns:a="http://schemas.openxmlformats.org/drawingml/2006/main"/>
  </p:clrMapOvr>
</p:sld>
</file>