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38b91def249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b2ac66591447b"/>
  </p:sldMasterIdLst>
  <p:sldIdLst>
    <p:sldId xmlns:r="http://schemas.openxmlformats.org/officeDocument/2006/relationships" id="256" r:id="Rf665329f92a947e1"/>
    <p:sldId xmlns:r="http://schemas.openxmlformats.org/officeDocument/2006/relationships" id="257" r:id="Ra3b04ec28392409a"/>
    <p:sldId xmlns:r="http://schemas.openxmlformats.org/officeDocument/2006/relationships" id="258" r:id="R56f95a6f41c643c6"/>
    <p:sldId xmlns:r="http://schemas.openxmlformats.org/officeDocument/2006/relationships" id="259" r:id="Rf307e18e61c440f9"/>
    <p:sldId xmlns:r="http://schemas.openxmlformats.org/officeDocument/2006/relationships" id="260" r:id="R5e9c7990a8ff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b2ac66591447b" /><Relationship Type="http://schemas.openxmlformats.org/officeDocument/2006/relationships/slide" Target="/ppt/slides/slide1.xml" Id="Rf665329f92a947e1" /><Relationship Type="http://schemas.openxmlformats.org/officeDocument/2006/relationships/slide" Target="/ppt/slides/slide2.xml" Id="Ra3b04ec28392409a" /><Relationship Type="http://schemas.openxmlformats.org/officeDocument/2006/relationships/slide" Target="/ppt/slides/slide3.xml" Id="R56f95a6f41c643c6" /><Relationship Type="http://schemas.openxmlformats.org/officeDocument/2006/relationships/slide" Target="/ppt/slides/slide4.xml" Id="Rf307e18e61c440f9" /><Relationship Type="http://schemas.openxmlformats.org/officeDocument/2006/relationships/slide" Target="/ppt/slides/slide5.xml" Id="R5e9c7990a8ff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f4803654345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d878430ca4078" /><Relationship Type="http://schemas.openxmlformats.org/officeDocument/2006/relationships/theme" Target="/ppt/slideMasters/theme/theme1.xml" Id="R4f5755f36bc7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ad878430ca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d591526e548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9f192a608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ae3e9eb18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2769fab55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33a1eb0e44b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INTERNATIONAL SPECIALIST RESOURCES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INTERNATIONAL SPECIALIST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INTERNATIONAL SPECIALIST RESOURCES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INTERNATIONAL SPECIALIST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INTERNATIONAL SPECIALIST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INTERNATIONAL SPECIALIST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975 853 608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INTERNATIONAL SPECIALIST RESOURCES AS</a:t>
            </a:r>
          </a:p>
        </p:txBody>
      </p:sp>
    </p:spTree>
  </p:cSld>
  <p:clrMapOvr>
    <a:masterClrMapping xmlns:a="http://schemas.openxmlformats.org/drawingml/2006/main"/>
  </p:clrMapOvr>
</p:sld>
</file>