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08ec35c0f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4af32f22064672"/>
  </p:sldMasterIdLst>
  <p:sldIdLst>
    <p:sldId xmlns:r="http://schemas.openxmlformats.org/officeDocument/2006/relationships" id="256" r:id="R945e5f1c5d964be9"/>
    <p:sldId xmlns:r="http://schemas.openxmlformats.org/officeDocument/2006/relationships" id="257" r:id="R826fb0c7eaeb457a"/>
    <p:sldId xmlns:r="http://schemas.openxmlformats.org/officeDocument/2006/relationships" id="258" r:id="Rda5dc52185aa4b17"/>
    <p:sldId xmlns:r="http://schemas.openxmlformats.org/officeDocument/2006/relationships" id="259" r:id="R7ddff3bb45f7481f"/>
    <p:sldId xmlns:r="http://schemas.openxmlformats.org/officeDocument/2006/relationships" id="260" r:id="R13aab583b3764f98"/>
    <p:sldId xmlns:r="http://schemas.openxmlformats.org/officeDocument/2006/relationships" id="261" r:id="R0bdc46cb35ad44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af32f22064672" /><Relationship Type="http://schemas.openxmlformats.org/officeDocument/2006/relationships/slide" Target="/ppt/slides/slide1.xml" Id="R945e5f1c5d964be9" /><Relationship Type="http://schemas.openxmlformats.org/officeDocument/2006/relationships/slide" Target="/ppt/slides/slide2.xml" Id="R826fb0c7eaeb457a" /><Relationship Type="http://schemas.openxmlformats.org/officeDocument/2006/relationships/slide" Target="/ppt/slides/slide3.xml" Id="Rda5dc52185aa4b17" /><Relationship Type="http://schemas.openxmlformats.org/officeDocument/2006/relationships/slide" Target="/ppt/slides/slide4.xml" Id="R7ddff3bb45f7481f" /><Relationship Type="http://schemas.openxmlformats.org/officeDocument/2006/relationships/slide" Target="/ppt/slides/slide5.xml" Id="R13aab583b3764f98" /><Relationship Type="http://schemas.openxmlformats.org/officeDocument/2006/relationships/slide" Target="/ppt/slides/slide6.xml" Id="R0bdc46cb35ad44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7b5b3acf7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fb1a34c8f4ffe" /><Relationship Type="http://schemas.openxmlformats.org/officeDocument/2006/relationships/theme" Target="/ppt/slideMasters/theme/theme1.xml" Id="R5b36c85c01f246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6fb1a34c8f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4955fc7cb44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a1476e933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16c61d0af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d88f86290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e728ff0ce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d9abc570542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SCANLASER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SCANLASER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SCANLASER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SCANLASER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SCANLASER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SCANLASER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HAXAGON METROLOGY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SCANLASER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975 857 042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SCANLASER AS</a:t>
            </a:r>
          </a:p>
        </p:txBody>
      </p:sp>
    </p:spTree>
  </p:cSld>
  <p:clrMapOvr>
    <a:masterClrMapping xmlns:a="http://schemas.openxmlformats.org/drawingml/2006/main"/>
  </p:clrMapOvr>
</p:sld>
</file>