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a1f5d3e91d84d1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8bd49a90b8b4fcf"/>
  </p:sldMasterIdLst>
  <p:sldIdLst>
    <p:sldId xmlns:r="http://schemas.openxmlformats.org/officeDocument/2006/relationships" id="256" r:id="Rc9225e07e5fa4fcb"/>
    <p:sldId xmlns:r="http://schemas.openxmlformats.org/officeDocument/2006/relationships" id="257" r:id="Ra7bd58003dda4c92"/>
    <p:sldId xmlns:r="http://schemas.openxmlformats.org/officeDocument/2006/relationships" id="258" r:id="R4fb5fa6545f04405"/>
    <p:sldId xmlns:r="http://schemas.openxmlformats.org/officeDocument/2006/relationships" id="259" r:id="Rbfedb2326c734c5d"/>
    <p:sldId xmlns:r="http://schemas.openxmlformats.org/officeDocument/2006/relationships" id="260" r:id="R3ef27d66209443e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8bd49a90b8b4fcf" /><Relationship Type="http://schemas.openxmlformats.org/officeDocument/2006/relationships/slide" Target="/ppt/slides/slide1.xml" Id="Rc9225e07e5fa4fcb" /><Relationship Type="http://schemas.openxmlformats.org/officeDocument/2006/relationships/slide" Target="/ppt/slides/slide2.xml" Id="Ra7bd58003dda4c92" /><Relationship Type="http://schemas.openxmlformats.org/officeDocument/2006/relationships/slide" Target="/ppt/slides/slide3.xml" Id="R4fb5fa6545f04405" /><Relationship Type="http://schemas.openxmlformats.org/officeDocument/2006/relationships/slide" Target="/ppt/slides/slide4.xml" Id="Rbfedb2326c734c5d" /><Relationship Type="http://schemas.openxmlformats.org/officeDocument/2006/relationships/slide" Target="/ppt/slides/slide5.xml" Id="R3ef27d66209443e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3891a7a3fbc45f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edc9bc07ca42f9" /><Relationship Type="http://schemas.openxmlformats.org/officeDocument/2006/relationships/theme" Target="/ppt/slideMasters/theme/theme1.xml" Id="Ra7829b55808247a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bedc9bc07ca42f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89868a251d42e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1c5480dbc34a2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dfc30536974d6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2150daf32648b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42e66f664048d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DR ING HARALD NOREM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 ING HARALD NOREM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 ING HARALD NOREM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 ING HARALD NOREM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 ING HARALD NOREM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 ING HARALD NOREM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975 859 983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 ING HARALD NOREM AS</a:t>
            </a:r>
          </a:p>
        </p:txBody>
      </p:sp>
    </p:spTree>
  </p:cSld>
  <p:clrMapOvr>
    <a:masterClrMapping xmlns:a="http://schemas.openxmlformats.org/drawingml/2006/main"/>
  </p:clrMapOvr>
</p:sld>
</file>