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08e51ab18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65c2f51c34cfb"/>
  </p:sldMasterIdLst>
  <p:sldIdLst>
    <p:sldId xmlns:r="http://schemas.openxmlformats.org/officeDocument/2006/relationships" id="256" r:id="Rd766670efd6c46ef"/>
    <p:sldId xmlns:r="http://schemas.openxmlformats.org/officeDocument/2006/relationships" id="257" r:id="Rcdf399d220424ca5"/>
    <p:sldId xmlns:r="http://schemas.openxmlformats.org/officeDocument/2006/relationships" id="258" r:id="Re4f1f2572a634a36"/>
    <p:sldId xmlns:r="http://schemas.openxmlformats.org/officeDocument/2006/relationships" id="259" r:id="Rba861a73ea094a23"/>
    <p:sldId xmlns:r="http://schemas.openxmlformats.org/officeDocument/2006/relationships" id="260" r:id="Rbe1b146739c34605"/>
    <p:sldId xmlns:r="http://schemas.openxmlformats.org/officeDocument/2006/relationships" id="261" r:id="R951e05f25206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65c2f51c34cfb" /><Relationship Type="http://schemas.openxmlformats.org/officeDocument/2006/relationships/slide" Target="/ppt/slides/slide1.xml" Id="Rd766670efd6c46ef" /><Relationship Type="http://schemas.openxmlformats.org/officeDocument/2006/relationships/slide" Target="/ppt/slides/slide2.xml" Id="Rcdf399d220424ca5" /><Relationship Type="http://schemas.openxmlformats.org/officeDocument/2006/relationships/slide" Target="/ppt/slides/slide3.xml" Id="Re4f1f2572a634a36" /><Relationship Type="http://schemas.openxmlformats.org/officeDocument/2006/relationships/slide" Target="/ppt/slides/slide4.xml" Id="Rba861a73ea094a23" /><Relationship Type="http://schemas.openxmlformats.org/officeDocument/2006/relationships/slide" Target="/ppt/slides/slide5.xml" Id="Rbe1b146739c34605" /><Relationship Type="http://schemas.openxmlformats.org/officeDocument/2006/relationships/slide" Target="/ppt/slides/slide6.xml" Id="R951e05f25206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856ecf65c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08004d204f96" /><Relationship Type="http://schemas.openxmlformats.org/officeDocument/2006/relationships/theme" Target="/ppt/slideMasters/theme/theme1.xml" Id="Rab9f24a54507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508004d20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9bd603a643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031506727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f160d03d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9d3ce83b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598359684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1f73223f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975 862 968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KASI INVEST AS</a:t>
            </a:r>
          </a:p>
        </p:txBody>
      </p:sp>
    </p:spTree>
  </p:cSld>
  <p:clrMapOvr>
    <a:masterClrMapping xmlns:a="http://schemas.openxmlformats.org/drawingml/2006/main"/>
  </p:clrMapOvr>
</p:sld>
</file>