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926cc5655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66ef936824922"/>
  </p:sldMasterIdLst>
  <p:sldIdLst>
    <p:sldId xmlns:r="http://schemas.openxmlformats.org/officeDocument/2006/relationships" id="256" r:id="Rd524fa66759f4932"/>
    <p:sldId xmlns:r="http://schemas.openxmlformats.org/officeDocument/2006/relationships" id="257" r:id="R8ce8596a81fd4127"/>
    <p:sldId xmlns:r="http://schemas.openxmlformats.org/officeDocument/2006/relationships" id="258" r:id="R73249d9d3b294ce8"/>
    <p:sldId xmlns:r="http://schemas.openxmlformats.org/officeDocument/2006/relationships" id="259" r:id="Rb60696d30864457a"/>
    <p:sldId xmlns:r="http://schemas.openxmlformats.org/officeDocument/2006/relationships" id="260" r:id="Rc8e4f7cc7a184b6c"/>
    <p:sldId xmlns:r="http://schemas.openxmlformats.org/officeDocument/2006/relationships" id="261" r:id="R59d04c4738b3411c"/>
    <p:sldId xmlns:r="http://schemas.openxmlformats.org/officeDocument/2006/relationships" id="262" r:id="R6562dcbeca9d48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66ef936824922" /><Relationship Type="http://schemas.openxmlformats.org/officeDocument/2006/relationships/slide" Target="/ppt/slides/slide1.xml" Id="Rd524fa66759f4932" /><Relationship Type="http://schemas.openxmlformats.org/officeDocument/2006/relationships/slide" Target="/ppt/slides/slide2.xml" Id="R8ce8596a81fd4127" /><Relationship Type="http://schemas.openxmlformats.org/officeDocument/2006/relationships/slide" Target="/ppt/slides/slide3.xml" Id="R73249d9d3b294ce8" /><Relationship Type="http://schemas.openxmlformats.org/officeDocument/2006/relationships/slide" Target="/ppt/slides/slide4.xml" Id="Rb60696d30864457a" /><Relationship Type="http://schemas.openxmlformats.org/officeDocument/2006/relationships/slide" Target="/ppt/slides/slide5.xml" Id="Rc8e4f7cc7a184b6c" /><Relationship Type="http://schemas.openxmlformats.org/officeDocument/2006/relationships/slide" Target="/ppt/slides/slide6.xml" Id="R59d04c4738b3411c" /><Relationship Type="http://schemas.openxmlformats.org/officeDocument/2006/relationships/slide" Target="/ppt/slides/slide7.xml" Id="R6562dcbeca9d48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76f7addb8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c75528384920" /><Relationship Type="http://schemas.openxmlformats.org/officeDocument/2006/relationships/theme" Target="/ppt/slideMasters/theme/theme1.xml" Id="R2a663d1ca817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7c7552838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62c9445c6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8f7582365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9cc2bce8b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c39741df6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a979d1667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b5fce0901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cf0944d83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KASI INVEST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9 988 211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JORDE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Rukkedalsvegen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975 862 968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