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b752230ba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58a74a7ab4d41"/>
  </p:sldMasterIdLst>
  <p:sldIdLst>
    <p:sldId xmlns:r="http://schemas.openxmlformats.org/officeDocument/2006/relationships" id="256" r:id="R0afbf6e8e2b54d0a"/>
    <p:sldId xmlns:r="http://schemas.openxmlformats.org/officeDocument/2006/relationships" id="257" r:id="R6d5095e977ec4fbc"/>
    <p:sldId xmlns:r="http://schemas.openxmlformats.org/officeDocument/2006/relationships" id="258" r:id="R8935fdf3005942cd"/>
    <p:sldId xmlns:r="http://schemas.openxmlformats.org/officeDocument/2006/relationships" id="259" r:id="R1bca84d144d345dc"/>
    <p:sldId xmlns:r="http://schemas.openxmlformats.org/officeDocument/2006/relationships" id="260" r:id="Rff16cc01177b4dde"/>
    <p:sldId xmlns:r="http://schemas.openxmlformats.org/officeDocument/2006/relationships" id="261" r:id="R0b49f83d88ce45e7"/>
    <p:sldId xmlns:r="http://schemas.openxmlformats.org/officeDocument/2006/relationships" id="262" r:id="Rd9dd23a71814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58a74a7ab4d41" /><Relationship Type="http://schemas.openxmlformats.org/officeDocument/2006/relationships/slide" Target="/ppt/slides/slide1.xml" Id="R0afbf6e8e2b54d0a" /><Relationship Type="http://schemas.openxmlformats.org/officeDocument/2006/relationships/slide" Target="/ppt/slides/slide2.xml" Id="R6d5095e977ec4fbc" /><Relationship Type="http://schemas.openxmlformats.org/officeDocument/2006/relationships/slide" Target="/ppt/slides/slide3.xml" Id="R8935fdf3005942cd" /><Relationship Type="http://schemas.openxmlformats.org/officeDocument/2006/relationships/slide" Target="/ppt/slides/slide4.xml" Id="R1bca84d144d345dc" /><Relationship Type="http://schemas.openxmlformats.org/officeDocument/2006/relationships/slide" Target="/ppt/slides/slide5.xml" Id="Rff16cc01177b4dde" /><Relationship Type="http://schemas.openxmlformats.org/officeDocument/2006/relationships/slide" Target="/ppt/slides/slide6.xml" Id="R0b49f83d88ce45e7" /><Relationship Type="http://schemas.openxmlformats.org/officeDocument/2006/relationships/slide" Target="/ppt/slides/slide7.xml" Id="Rd9dd23a71814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6b98893ec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50e07e8248b0" /><Relationship Type="http://schemas.openxmlformats.org/officeDocument/2006/relationships/theme" Target="/ppt/slideMasters/theme/theme1.xml" Id="R309c2a83c941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850e07e82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fcc1d40d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05b9ea83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44693e23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c3664adb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7dc8d13f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8b934b37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412e7b0b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R-65 RINDAL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R-65 RINDAL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SINDRE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FIVELSTAD ARNFINN BJØRN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BENJAMIN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SVERKE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Elverhøy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57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R-65 RINDAL AS</a:t>
            </a:r>
          </a:p>
        </p:txBody>
      </p:sp>
    </p:spTree>
  </p:cSld>
  <p:clrMapOvr>
    <a:masterClrMapping xmlns:a="http://schemas.openxmlformats.org/drawingml/2006/main"/>
  </p:clrMapOvr>
</p:sld>
</file>