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7c50959c3e4c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19f1d196464c1d"/>
  </p:sldMasterIdLst>
  <p:sldIdLst>
    <p:sldId xmlns:r="http://schemas.openxmlformats.org/officeDocument/2006/relationships" id="256" r:id="R8ba9494a43b34911"/>
    <p:sldId xmlns:r="http://schemas.openxmlformats.org/officeDocument/2006/relationships" id="257" r:id="R592a78e3f57a4f6b"/>
    <p:sldId xmlns:r="http://schemas.openxmlformats.org/officeDocument/2006/relationships" id="258" r:id="R251615ab75ab425d"/>
    <p:sldId xmlns:r="http://schemas.openxmlformats.org/officeDocument/2006/relationships" id="259" r:id="R5223985767f9404b"/>
    <p:sldId xmlns:r="http://schemas.openxmlformats.org/officeDocument/2006/relationships" id="260" r:id="R5fbe0a094b0049c5"/>
    <p:sldId xmlns:r="http://schemas.openxmlformats.org/officeDocument/2006/relationships" id="261" r:id="R9490d632173c47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9f1d196464c1d" /><Relationship Type="http://schemas.openxmlformats.org/officeDocument/2006/relationships/slide" Target="/ppt/slides/slide1.xml" Id="R8ba9494a43b34911" /><Relationship Type="http://schemas.openxmlformats.org/officeDocument/2006/relationships/slide" Target="/ppt/slides/slide2.xml" Id="R592a78e3f57a4f6b" /><Relationship Type="http://schemas.openxmlformats.org/officeDocument/2006/relationships/slide" Target="/ppt/slides/slide3.xml" Id="R251615ab75ab425d" /><Relationship Type="http://schemas.openxmlformats.org/officeDocument/2006/relationships/slide" Target="/ppt/slides/slide4.xml" Id="R5223985767f9404b" /><Relationship Type="http://schemas.openxmlformats.org/officeDocument/2006/relationships/slide" Target="/ppt/slides/slide5.xml" Id="R5fbe0a094b0049c5" /><Relationship Type="http://schemas.openxmlformats.org/officeDocument/2006/relationships/slide" Target="/ppt/slides/slide6.xml" Id="R9490d632173c47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0594a843334d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d52509a4b4fa1" /><Relationship Type="http://schemas.openxmlformats.org/officeDocument/2006/relationships/theme" Target="/ppt/slideMasters/theme/theme1.xml" Id="Rb36c935ffb1546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9d52509a4b4f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f2ea5e10b46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1c54bc19647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f2f78a94d48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8336abc2447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f2fb6f49b45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6f480da1448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Aakranns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41 47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975 885 747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