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473902821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961b36732445a"/>
  </p:sldMasterIdLst>
  <p:sldIdLst>
    <p:sldId xmlns:r="http://schemas.openxmlformats.org/officeDocument/2006/relationships" id="256" r:id="Rd1c55c1a09474f3c"/>
    <p:sldId xmlns:r="http://schemas.openxmlformats.org/officeDocument/2006/relationships" id="257" r:id="R5770f2f212af4543"/>
    <p:sldId xmlns:r="http://schemas.openxmlformats.org/officeDocument/2006/relationships" id="258" r:id="Rd2e8a928db42487d"/>
    <p:sldId xmlns:r="http://schemas.openxmlformats.org/officeDocument/2006/relationships" id="259" r:id="Ra425c2854c014c71"/>
    <p:sldId xmlns:r="http://schemas.openxmlformats.org/officeDocument/2006/relationships" id="260" r:id="Ra30a23d9e60e4a90"/>
    <p:sldId xmlns:r="http://schemas.openxmlformats.org/officeDocument/2006/relationships" id="261" r:id="R122f5b8273154a86"/>
    <p:sldId xmlns:r="http://schemas.openxmlformats.org/officeDocument/2006/relationships" id="262" r:id="R523511b25f15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961b36732445a" /><Relationship Type="http://schemas.openxmlformats.org/officeDocument/2006/relationships/slide" Target="/ppt/slides/slide1.xml" Id="Rd1c55c1a09474f3c" /><Relationship Type="http://schemas.openxmlformats.org/officeDocument/2006/relationships/slide" Target="/ppt/slides/slide2.xml" Id="R5770f2f212af4543" /><Relationship Type="http://schemas.openxmlformats.org/officeDocument/2006/relationships/slide" Target="/ppt/slides/slide3.xml" Id="Rd2e8a928db42487d" /><Relationship Type="http://schemas.openxmlformats.org/officeDocument/2006/relationships/slide" Target="/ppt/slides/slide4.xml" Id="Ra425c2854c014c71" /><Relationship Type="http://schemas.openxmlformats.org/officeDocument/2006/relationships/slide" Target="/ppt/slides/slide5.xml" Id="Ra30a23d9e60e4a90" /><Relationship Type="http://schemas.openxmlformats.org/officeDocument/2006/relationships/slide" Target="/ppt/slides/slide6.xml" Id="R122f5b8273154a86" /><Relationship Type="http://schemas.openxmlformats.org/officeDocument/2006/relationships/slide" Target="/ppt/slides/slide7.xml" Id="R523511b25f15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973dc7d14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29bbaf94d4dfe" /><Relationship Type="http://schemas.openxmlformats.org/officeDocument/2006/relationships/theme" Target="/ppt/slideMasters/theme/theme1.xml" Id="R44d4b49d5a0f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29bbaf94d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f772a981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a287897a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79549e3d0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d23d617e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e518b3b9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883009e3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99dce4ea4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