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c7fd74c001646f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d667d7b37da429c"/>
  </p:sldMasterIdLst>
  <p:sldIdLst>
    <p:sldId xmlns:r="http://schemas.openxmlformats.org/officeDocument/2006/relationships" id="256" r:id="R591d832bc60047a1"/>
    <p:sldId xmlns:r="http://schemas.openxmlformats.org/officeDocument/2006/relationships" id="257" r:id="R7974c10792ce434c"/>
    <p:sldId xmlns:r="http://schemas.openxmlformats.org/officeDocument/2006/relationships" id="258" r:id="Re1e2466181b34a09"/>
    <p:sldId xmlns:r="http://schemas.openxmlformats.org/officeDocument/2006/relationships" id="259" r:id="R49c77f8ebc704311"/>
    <p:sldId xmlns:r="http://schemas.openxmlformats.org/officeDocument/2006/relationships" id="260" r:id="Rd7c6de9d8c6d4ec7"/>
    <p:sldId xmlns:r="http://schemas.openxmlformats.org/officeDocument/2006/relationships" id="261" r:id="R2e124ac2cb17429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d667d7b37da429c" /><Relationship Type="http://schemas.openxmlformats.org/officeDocument/2006/relationships/slide" Target="/ppt/slides/slide1.xml" Id="R591d832bc60047a1" /><Relationship Type="http://schemas.openxmlformats.org/officeDocument/2006/relationships/slide" Target="/ppt/slides/slide2.xml" Id="R7974c10792ce434c" /><Relationship Type="http://schemas.openxmlformats.org/officeDocument/2006/relationships/slide" Target="/ppt/slides/slide3.xml" Id="Re1e2466181b34a09" /><Relationship Type="http://schemas.openxmlformats.org/officeDocument/2006/relationships/slide" Target="/ppt/slides/slide4.xml" Id="R49c77f8ebc704311" /><Relationship Type="http://schemas.openxmlformats.org/officeDocument/2006/relationships/slide" Target="/ppt/slides/slide5.xml" Id="Rd7c6de9d8c6d4ec7" /><Relationship Type="http://schemas.openxmlformats.org/officeDocument/2006/relationships/slide" Target="/ppt/slides/slide6.xml" Id="R2e124ac2cb17429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73e6788d4fe426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a7b5896e6644f7a" /><Relationship Type="http://schemas.openxmlformats.org/officeDocument/2006/relationships/theme" Target="/ppt/slideMasters/theme/theme1.xml" Id="R696c93fae4cf4cf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a7b5896e6644f7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c9e8439738f4c1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1a4c2033f744d9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c2a610654db46e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ef1dced8f244e1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9dc0c43386442a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17737444772429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ALF GANGNÆS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ALF GANGNÆS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ALF GANGNÆS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ALF GANGNÆS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ALF GANGNÆS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ALF GANGNÆS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GANGNES NINA  –  97,1 %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GANGNÆS ALF  –  2,6 %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GANGNÆS TOVE  –  0,3 %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ALF GANGNÆS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975 886 913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ALF GANGNÆS AS</a:t>
            </a:r>
          </a:p>
        </p:txBody>
      </p:sp>
    </p:spTree>
  </p:cSld>
  <p:clrMapOvr>
    <a:masterClrMapping xmlns:a="http://schemas.openxmlformats.org/drawingml/2006/main"/>
  </p:clrMapOvr>
</p:sld>
</file>