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9dee6d86f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cd5ef4ef74592"/>
  </p:sldMasterIdLst>
  <p:sldIdLst>
    <p:sldId xmlns:r="http://schemas.openxmlformats.org/officeDocument/2006/relationships" id="256" r:id="Rc4fe3b2ccfc949b3"/>
    <p:sldId xmlns:r="http://schemas.openxmlformats.org/officeDocument/2006/relationships" id="257" r:id="R02348361962b466c"/>
    <p:sldId xmlns:r="http://schemas.openxmlformats.org/officeDocument/2006/relationships" id="258" r:id="Rc698d531b8cb4105"/>
    <p:sldId xmlns:r="http://schemas.openxmlformats.org/officeDocument/2006/relationships" id="259" r:id="Rc807628f21a9471e"/>
    <p:sldId xmlns:r="http://schemas.openxmlformats.org/officeDocument/2006/relationships" id="260" r:id="R9adce178eb3d4aee"/>
    <p:sldId xmlns:r="http://schemas.openxmlformats.org/officeDocument/2006/relationships" id="261" r:id="R4b9897b68c2c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cd5ef4ef74592" /><Relationship Type="http://schemas.openxmlformats.org/officeDocument/2006/relationships/slide" Target="/ppt/slides/slide1.xml" Id="Rc4fe3b2ccfc949b3" /><Relationship Type="http://schemas.openxmlformats.org/officeDocument/2006/relationships/slide" Target="/ppt/slides/slide2.xml" Id="R02348361962b466c" /><Relationship Type="http://schemas.openxmlformats.org/officeDocument/2006/relationships/slide" Target="/ppt/slides/slide3.xml" Id="Rc698d531b8cb4105" /><Relationship Type="http://schemas.openxmlformats.org/officeDocument/2006/relationships/slide" Target="/ppt/slides/slide4.xml" Id="Rc807628f21a9471e" /><Relationship Type="http://schemas.openxmlformats.org/officeDocument/2006/relationships/slide" Target="/ppt/slides/slide5.xml" Id="R9adce178eb3d4aee" /><Relationship Type="http://schemas.openxmlformats.org/officeDocument/2006/relationships/slide" Target="/ppt/slides/slide6.xml" Id="R4b9897b68c2c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18d1d2cdf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b3aed95b4948" /><Relationship Type="http://schemas.openxmlformats.org/officeDocument/2006/relationships/theme" Target="/ppt/slideMasters/theme/theme1.xml" Id="R5ad15368d598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cb3aed95b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e570d7a1b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c2441221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03af1aee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ad1a3e98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7f9c3b19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4c3a0fe0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