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1f2d4d227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abfe858b64db6"/>
  </p:sldMasterIdLst>
  <p:sldIdLst>
    <p:sldId xmlns:r="http://schemas.openxmlformats.org/officeDocument/2006/relationships" id="256" r:id="R120fc2b3a48d4e4a"/>
    <p:sldId xmlns:r="http://schemas.openxmlformats.org/officeDocument/2006/relationships" id="257" r:id="R1137e2534c8143e1"/>
    <p:sldId xmlns:r="http://schemas.openxmlformats.org/officeDocument/2006/relationships" id="258" r:id="R091cdfb85ca34874"/>
    <p:sldId xmlns:r="http://schemas.openxmlformats.org/officeDocument/2006/relationships" id="259" r:id="Ra951971b123f4930"/>
    <p:sldId xmlns:r="http://schemas.openxmlformats.org/officeDocument/2006/relationships" id="260" r:id="Rd87a25d5895345e8"/>
    <p:sldId xmlns:r="http://schemas.openxmlformats.org/officeDocument/2006/relationships" id="261" r:id="R35ad3b396e154467"/>
    <p:sldId xmlns:r="http://schemas.openxmlformats.org/officeDocument/2006/relationships" id="262" r:id="R8ccbfc134e5f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abfe858b64db6" /><Relationship Type="http://schemas.openxmlformats.org/officeDocument/2006/relationships/slide" Target="/ppt/slides/slide1.xml" Id="R120fc2b3a48d4e4a" /><Relationship Type="http://schemas.openxmlformats.org/officeDocument/2006/relationships/slide" Target="/ppt/slides/slide2.xml" Id="R1137e2534c8143e1" /><Relationship Type="http://schemas.openxmlformats.org/officeDocument/2006/relationships/slide" Target="/ppt/slides/slide3.xml" Id="R091cdfb85ca34874" /><Relationship Type="http://schemas.openxmlformats.org/officeDocument/2006/relationships/slide" Target="/ppt/slides/slide4.xml" Id="Ra951971b123f4930" /><Relationship Type="http://schemas.openxmlformats.org/officeDocument/2006/relationships/slide" Target="/ppt/slides/slide5.xml" Id="Rd87a25d5895345e8" /><Relationship Type="http://schemas.openxmlformats.org/officeDocument/2006/relationships/slide" Target="/ppt/slides/slide6.xml" Id="R35ad3b396e154467" /><Relationship Type="http://schemas.openxmlformats.org/officeDocument/2006/relationships/slide" Target="/ppt/slides/slide7.xml" Id="R8ccbfc134e5f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22569355b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cb4c61eb4019" /><Relationship Type="http://schemas.openxmlformats.org/officeDocument/2006/relationships/theme" Target="/ppt/slideMasters/theme/theme1.xml" Id="Rbcd887523152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fcb4c61eb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fdd2a3f17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abfab78d4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d3228d884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b6ef52d1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1b6b99a26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0045728b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ef1ba74c3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REVISJON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