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12b104345b4b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6a309a6ede4a85"/>
  </p:sldMasterIdLst>
  <p:sldIdLst>
    <p:sldId xmlns:r="http://schemas.openxmlformats.org/officeDocument/2006/relationships" id="256" r:id="Re60900eeabd24abf"/>
    <p:sldId xmlns:r="http://schemas.openxmlformats.org/officeDocument/2006/relationships" id="257" r:id="Rac04021651054795"/>
    <p:sldId xmlns:r="http://schemas.openxmlformats.org/officeDocument/2006/relationships" id="258" r:id="Rb92af87c2a004d47"/>
    <p:sldId xmlns:r="http://schemas.openxmlformats.org/officeDocument/2006/relationships" id="259" r:id="Rda56bfcce3fb4b83"/>
    <p:sldId xmlns:r="http://schemas.openxmlformats.org/officeDocument/2006/relationships" id="260" r:id="R0d79d217bec646fc"/>
    <p:sldId xmlns:r="http://schemas.openxmlformats.org/officeDocument/2006/relationships" id="261" r:id="R9ce55db96a8c4c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a309a6ede4a85" /><Relationship Type="http://schemas.openxmlformats.org/officeDocument/2006/relationships/slide" Target="/ppt/slides/slide1.xml" Id="Re60900eeabd24abf" /><Relationship Type="http://schemas.openxmlformats.org/officeDocument/2006/relationships/slide" Target="/ppt/slides/slide2.xml" Id="Rac04021651054795" /><Relationship Type="http://schemas.openxmlformats.org/officeDocument/2006/relationships/slide" Target="/ppt/slides/slide3.xml" Id="Rb92af87c2a004d47" /><Relationship Type="http://schemas.openxmlformats.org/officeDocument/2006/relationships/slide" Target="/ppt/slides/slide4.xml" Id="Rda56bfcce3fb4b83" /><Relationship Type="http://schemas.openxmlformats.org/officeDocument/2006/relationships/slide" Target="/ppt/slides/slide5.xml" Id="R0d79d217bec646fc" /><Relationship Type="http://schemas.openxmlformats.org/officeDocument/2006/relationships/slide" Target="/ppt/slides/slide6.xml" Id="R9ce55db96a8c4c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30b3c249f44f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f5c56c0b54f94" /><Relationship Type="http://schemas.openxmlformats.org/officeDocument/2006/relationships/theme" Target="/ppt/slideMasters/theme/theme1.xml" Id="R7ddd0ec8cc0446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2f5c56c0b54f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8487f52e54d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bd22642e74c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e634cba5445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d3c63ad094f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ce8fa67d64d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44854e87445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NORWEGIAN SERVICE TEAM INDUSTRIES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Bøvågen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4262 Avaldsnes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975 907 708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