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370737a7f746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105329983f4dc0"/>
  </p:sldMasterIdLst>
  <p:sldIdLst>
    <p:sldId xmlns:r="http://schemas.openxmlformats.org/officeDocument/2006/relationships" id="256" r:id="R2d95ef754ed24d62"/>
    <p:sldId xmlns:r="http://schemas.openxmlformats.org/officeDocument/2006/relationships" id="257" r:id="R9148fb31b6b0491a"/>
    <p:sldId xmlns:r="http://schemas.openxmlformats.org/officeDocument/2006/relationships" id="258" r:id="R8f6acea9ccf44a17"/>
    <p:sldId xmlns:r="http://schemas.openxmlformats.org/officeDocument/2006/relationships" id="259" r:id="R7f4ae2909fb4488e"/>
    <p:sldId xmlns:r="http://schemas.openxmlformats.org/officeDocument/2006/relationships" id="260" r:id="R08370e0b2f434f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105329983f4dc0" /><Relationship Type="http://schemas.openxmlformats.org/officeDocument/2006/relationships/slide" Target="/ppt/slides/slide1.xml" Id="R2d95ef754ed24d62" /><Relationship Type="http://schemas.openxmlformats.org/officeDocument/2006/relationships/slide" Target="/ppt/slides/slide2.xml" Id="R9148fb31b6b0491a" /><Relationship Type="http://schemas.openxmlformats.org/officeDocument/2006/relationships/slide" Target="/ppt/slides/slide3.xml" Id="R8f6acea9ccf44a17" /><Relationship Type="http://schemas.openxmlformats.org/officeDocument/2006/relationships/slide" Target="/ppt/slides/slide4.xml" Id="R7f4ae2909fb4488e" /><Relationship Type="http://schemas.openxmlformats.org/officeDocument/2006/relationships/slide" Target="/ppt/slides/slide5.xml" Id="R08370e0b2f434f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b2439d42774a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23773b4c04f31" /><Relationship Type="http://schemas.openxmlformats.org/officeDocument/2006/relationships/theme" Target="/ppt/slideMasters/theme/theme1.xml" Id="Rb4e96ad8676c49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c23773b4c04f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ba1380d3a4f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a8a7fb8e54c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88e163d384c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394eca30b41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7ffbe70e343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EILEF ISAK NETLAND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EILEF ISAK NETLAND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EILEF ISAK NETLAND ble etablert [år] og holder til i Kvinlog.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EILEF ISAK NETLAND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EILEF ISAK NETLAND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EILEF ISAK NETLAND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Knabevegen 1694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4473 Kvinlog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35 58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975 914 739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EILEF ISAK NETLAND</a:t>
            </a:r>
          </a:p>
        </p:txBody>
      </p:sp>
    </p:spTree>
  </p:cSld>
  <p:clrMapOvr>
    <a:masterClrMapping xmlns:a="http://schemas.openxmlformats.org/drawingml/2006/main"/>
  </p:clrMapOvr>
</p:sld>
</file>