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e80bc2852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67db082ed43dd"/>
  </p:sldMasterIdLst>
  <p:sldIdLst>
    <p:sldId xmlns:r="http://schemas.openxmlformats.org/officeDocument/2006/relationships" id="256" r:id="Rc1048ca974ba46e1"/>
    <p:sldId xmlns:r="http://schemas.openxmlformats.org/officeDocument/2006/relationships" id="257" r:id="Re42e86fc78154c44"/>
    <p:sldId xmlns:r="http://schemas.openxmlformats.org/officeDocument/2006/relationships" id="258" r:id="R3479ab6086724645"/>
    <p:sldId xmlns:r="http://schemas.openxmlformats.org/officeDocument/2006/relationships" id="259" r:id="R0c7fedb8fdad41b4"/>
    <p:sldId xmlns:r="http://schemas.openxmlformats.org/officeDocument/2006/relationships" id="260" r:id="Rdd9fdf8238c44276"/>
    <p:sldId xmlns:r="http://schemas.openxmlformats.org/officeDocument/2006/relationships" id="261" r:id="Rb1ca96bb7e0c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67db082ed43dd" /><Relationship Type="http://schemas.openxmlformats.org/officeDocument/2006/relationships/slide" Target="/ppt/slides/slide1.xml" Id="Rc1048ca974ba46e1" /><Relationship Type="http://schemas.openxmlformats.org/officeDocument/2006/relationships/slide" Target="/ppt/slides/slide2.xml" Id="Re42e86fc78154c44" /><Relationship Type="http://schemas.openxmlformats.org/officeDocument/2006/relationships/slide" Target="/ppt/slides/slide3.xml" Id="R3479ab6086724645" /><Relationship Type="http://schemas.openxmlformats.org/officeDocument/2006/relationships/slide" Target="/ppt/slides/slide4.xml" Id="R0c7fedb8fdad41b4" /><Relationship Type="http://schemas.openxmlformats.org/officeDocument/2006/relationships/slide" Target="/ppt/slides/slide5.xml" Id="Rdd9fdf8238c44276" /><Relationship Type="http://schemas.openxmlformats.org/officeDocument/2006/relationships/slide" Target="/ppt/slides/slide6.xml" Id="Rb1ca96bb7e0c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099800f9f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ebd580bd404b" /><Relationship Type="http://schemas.openxmlformats.org/officeDocument/2006/relationships/theme" Target="/ppt/slideMasters/theme/theme1.xml" Id="R3eb7f82b27e843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6ebd580bd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14d94a4c94f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8aec460d3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d720a39e7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ccdb8ba40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7634e801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4843dbbc2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TOTENÅSLØYPER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TOTENÅSLØYPER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2 524 185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4 585 359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17 970 862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18 037 733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Ivar Holmstad, Gilegutua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975 920 011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TOTENÅSLØYPER AS</a:t>
            </a:r>
          </a:p>
        </p:txBody>
      </p:sp>
    </p:spTree>
  </p:cSld>
  <p:clrMapOvr>
    <a:masterClrMapping xmlns:a="http://schemas.openxmlformats.org/drawingml/2006/main"/>
  </p:clrMapOvr>
</p:sld>
</file>