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e93b77cfd3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2013b9caf499c"/>
  </p:sldMasterIdLst>
  <p:sldIdLst>
    <p:sldId xmlns:r="http://schemas.openxmlformats.org/officeDocument/2006/relationships" id="256" r:id="Re06450a783834a40"/>
    <p:sldId xmlns:r="http://schemas.openxmlformats.org/officeDocument/2006/relationships" id="257" r:id="R14fbf63244e4421f"/>
    <p:sldId xmlns:r="http://schemas.openxmlformats.org/officeDocument/2006/relationships" id="258" r:id="Rb320ef74396043ba"/>
    <p:sldId xmlns:r="http://schemas.openxmlformats.org/officeDocument/2006/relationships" id="259" r:id="Radf4acfd9b5446d2"/>
    <p:sldId xmlns:r="http://schemas.openxmlformats.org/officeDocument/2006/relationships" id="260" r:id="R865315d5fb76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2013b9caf499c" /><Relationship Type="http://schemas.openxmlformats.org/officeDocument/2006/relationships/slide" Target="/ppt/slides/slide1.xml" Id="Re06450a783834a40" /><Relationship Type="http://schemas.openxmlformats.org/officeDocument/2006/relationships/slide" Target="/ppt/slides/slide2.xml" Id="R14fbf63244e4421f" /><Relationship Type="http://schemas.openxmlformats.org/officeDocument/2006/relationships/slide" Target="/ppt/slides/slide3.xml" Id="Rb320ef74396043ba" /><Relationship Type="http://schemas.openxmlformats.org/officeDocument/2006/relationships/slide" Target="/ppt/slides/slide4.xml" Id="Radf4acfd9b5446d2" /><Relationship Type="http://schemas.openxmlformats.org/officeDocument/2006/relationships/slide" Target="/ppt/slides/slide5.xml" Id="R865315d5fb76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a4b7ece3a48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38ebdf3794b82" /><Relationship Type="http://schemas.openxmlformats.org/officeDocument/2006/relationships/theme" Target="/ppt/slideMasters/theme/theme1.xml" Id="R2507d80c73d9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d38ebdf379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433ca5500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5c45a08ac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71734d29a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fce4e2f5645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d1ffa30e343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NORD-VEST ENGROS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NORD-VEST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NORD-VEST ENGROS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NORD-VEST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NORD-VEST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NORD-VEST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975 922 014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NORD-VEST ENGROS AS</a:t>
            </a:r>
          </a:p>
        </p:txBody>
      </p:sp>
    </p:spTree>
  </p:cSld>
  <p:clrMapOvr>
    <a:masterClrMapping xmlns:a="http://schemas.openxmlformats.org/drawingml/2006/main"/>
  </p:clrMapOvr>
</p:sld>
</file>