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a9925902a147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46f397fea64019"/>
  </p:sldMasterIdLst>
  <p:sldIdLst>
    <p:sldId xmlns:r="http://schemas.openxmlformats.org/officeDocument/2006/relationships" id="256" r:id="R12464f622fe64143"/>
    <p:sldId xmlns:r="http://schemas.openxmlformats.org/officeDocument/2006/relationships" id="257" r:id="R4e69b54d491e4128"/>
    <p:sldId xmlns:r="http://schemas.openxmlformats.org/officeDocument/2006/relationships" id="258" r:id="Ra9093ef9aed04b8e"/>
    <p:sldId xmlns:r="http://schemas.openxmlformats.org/officeDocument/2006/relationships" id="259" r:id="R60d12fc5afaf4dc0"/>
    <p:sldId xmlns:r="http://schemas.openxmlformats.org/officeDocument/2006/relationships" id="260" r:id="R4262eb7a372c4a0c"/>
    <p:sldId xmlns:r="http://schemas.openxmlformats.org/officeDocument/2006/relationships" id="261" r:id="R9ea68b9681a7453a"/>
    <p:sldId xmlns:r="http://schemas.openxmlformats.org/officeDocument/2006/relationships" id="262" r:id="Re6f8d564009c47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46f397fea64019" /><Relationship Type="http://schemas.openxmlformats.org/officeDocument/2006/relationships/slide" Target="/ppt/slides/slide1.xml" Id="R12464f622fe64143" /><Relationship Type="http://schemas.openxmlformats.org/officeDocument/2006/relationships/slide" Target="/ppt/slides/slide2.xml" Id="R4e69b54d491e4128" /><Relationship Type="http://schemas.openxmlformats.org/officeDocument/2006/relationships/slide" Target="/ppt/slides/slide3.xml" Id="Ra9093ef9aed04b8e" /><Relationship Type="http://schemas.openxmlformats.org/officeDocument/2006/relationships/slide" Target="/ppt/slides/slide4.xml" Id="R60d12fc5afaf4dc0" /><Relationship Type="http://schemas.openxmlformats.org/officeDocument/2006/relationships/slide" Target="/ppt/slides/slide5.xml" Id="R4262eb7a372c4a0c" /><Relationship Type="http://schemas.openxmlformats.org/officeDocument/2006/relationships/slide" Target="/ppt/slides/slide6.xml" Id="R9ea68b9681a7453a" /><Relationship Type="http://schemas.openxmlformats.org/officeDocument/2006/relationships/slide" Target="/ppt/slides/slide7.xml" Id="Re6f8d564009c47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2eda7381ea45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347c3a52e4eb8" /><Relationship Type="http://schemas.openxmlformats.org/officeDocument/2006/relationships/theme" Target="/ppt/slideMasters/theme/theme1.xml" Id="R3a669a1642364c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8347c3a52e4e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a4d4bad364d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7b54e6f4343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98b0f0a7542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7ee1f4c444e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61c60c87744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bbdd7eee44f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0ec1c931649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LINDGREN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LINDGREN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LINDGREN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LINDGREN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LINDGREN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LINDGREN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44 417 054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3 873 874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3 174 274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3 255 374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20 338 289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LINDGREN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HÅNDVERKSGRUPPEN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LINDGREN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Rigedalen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10 85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murmester.lindgren@tiscali.no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975 930 025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LINDGREN AS</a:t>
            </a:r>
          </a:p>
        </p:txBody>
      </p:sp>
    </p:spTree>
  </p:cSld>
  <p:clrMapOvr>
    <a:masterClrMapping xmlns:a="http://schemas.openxmlformats.org/drawingml/2006/main"/>
  </p:clrMapOvr>
</p:sld>
</file>