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1e175c2ea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bdb9dc0a84560"/>
  </p:sldMasterIdLst>
  <p:sldIdLst>
    <p:sldId xmlns:r="http://schemas.openxmlformats.org/officeDocument/2006/relationships" id="256" r:id="Ref5cf024a7ff4370"/>
    <p:sldId xmlns:r="http://schemas.openxmlformats.org/officeDocument/2006/relationships" id="257" r:id="R255a389c7db24933"/>
    <p:sldId xmlns:r="http://schemas.openxmlformats.org/officeDocument/2006/relationships" id="258" r:id="R6753324eb1e54bf8"/>
    <p:sldId xmlns:r="http://schemas.openxmlformats.org/officeDocument/2006/relationships" id="259" r:id="R680c24d1aee7496b"/>
    <p:sldId xmlns:r="http://schemas.openxmlformats.org/officeDocument/2006/relationships" id="260" r:id="Re6564aed92be43f2"/>
    <p:sldId xmlns:r="http://schemas.openxmlformats.org/officeDocument/2006/relationships" id="261" r:id="R0c9bcbff9a40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bdb9dc0a84560" /><Relationship Type="http://schemas.openxmlformats.org/officeDocument/2006/relationships/slide" Target="/ppt/slides/slide1.xml" Id="Ref5cf024a7ff4370" /><Relationship Type="http://schemas.openxmlformats.org/officeDocument/2006/relationships/slide" Target="/ppt/slides/slide2.xml" Id="R255a389c7db24933" /><Relationship Type="http://schemas.openxmlformats.org/officeDocument/2006/relationships/slide" Target="/ppt/slides/slide3.xml" Id="R6753324eb1e54bf8" /><Relationship Type="http://schemas.openxmlformats.org/officeDocument/2006/relationships/slide" Target="/ppt/slides/slide4.xml" Id="R680c24d1aee7496b" /><Relationship Type="http://schemas.openxmlformats.org/officeDocument/2006/relationships/slide" Target="/ppt/slides/slide5.xml" Id="Re6564aed92be43f2" /><Relationship Type="http://schemas.openxmlformats.org/officeDocument/2006/relationships/slide" Target="/ppt/slides/slide6.xml" Id="R0c9bcbff9a40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a0ef8b96c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8f270eff34865" /><Relationship Type="http://schemas.openxmlformats.org/officeDocument/2006/relationships/theme" Target="/ppt/slideMasters/theme/theme1.xml" Id="R6abea21d924a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8f270eff3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ba6a40b57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71cc8e79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1b55a3af5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8d9694b57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6e77ba35c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9968d12ff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BILUTLEIE GRENLAND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Hovenggata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hertz.porsgrunn@hertz.no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975 933 377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BILUTLEIE GRENLAND AS</a:t>
            </a:r>
          </a:p>
        </p:txBody>
      </p:sp>
    </p:spTree>
  </p:cSld>
  <p:clrMapOvr>
    <a:masterClrMapping xmlns:a="http://schemas.openxmlformats.org/drawingml/2006/main"/>
  </p:clrMapOvr>
</p:sld>
</file>