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8bc27011c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c1f83ff504fa9"/>
  </p:sldMasterIdLst>
  <p:sldIdLst>
    <p:sldId xmlns:r="http://schemas.openxmlformats.org/officeDocument/2006/relationships" id="256" r:id="Rdad4b21e8bf04286"/>
    <p:sldId xmlns:r="http://schemas.openxmlformats.org/officeDocument/2006/relationships" id="257" r:id="R9f45e553a56f4c74"/>
    <p:sldId xmlns:r="http://schemas.openxmlformats.org/officeDocument/2006/relationships" id="258" r:id="R387499a1a5a04c72"/>
    <p:sldId xmlns:r="http://schemas.openxmlformats.org/officeDocument/2006/relationships" id="259" r:id="R915b84ee39df4fdf"/>
    <p:sldId xmlns:r="http://schemas.openxmlformats.org/officeDocument/2006/relationships" id="260" r:id="R3a1bef5f2a16477d"/>
    <p:sldId xmlns:r="http://schemas.openxmlformats.org/officeDocument/2006/relationships" id="261" r:id="Rae1ca2e32f3a4718"/>
    <p:sldId xmlns:r="http://schemas.openxmlformats.org/officeDocument/2006/relationships" id="262" r:id="R4cdba305c194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c1f83ff504fa9" /><Relationship Type="http://schemas.openxmlformats.org/officeDocument/2006/relationships/slide" Target="/ppt/slides/slide1.xml" Id="Rdad4b21e8bf04286" /><Relationship Type="http://schemas.openxmlformats.org/officeDocument/2006/relationships/slide" Target="/ppt/slides/slide2.xml" Id="R9f45e553a56f4c74" /><Relationship Type="http://schemas.openxmlformats.org/officeDocument/2006/relationships/slide" Target="/ppt/slides/slide3.xml" Id="R387499a1a5a04c72" /><Relationship Type="http://schemas.openxmlformats.org/officeDocument/2006/relationships/slide" Target="/ppt/slides/slide4.xml" Id="R915b84ee39df4fdf" /><Relationship Type="http://schemas.openxmlformats.org/officeDocument/2006/relationships/slide" Target="/ppt/slides/slide5.xml" Id="R3a1bef5f2a16477d" /><Relationship Type="http://schemas.openxmlformats.org/officeDocument/2006/relationships/slide" Target="/ppt/slides/slide6.xml" Id="Rae1ca2e32f3a4718" /><Relationship Type="http://schemas.openxmlformats.org/officeDocument/2006/relationships/slide" Target="/ppt/slides/slide7.xml" Id="R4cdba305c194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0c2e00075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a2a882af24c10" /><Relationship Type="http://schemas.openxmlformats.org/officeDocument/2006/relationships/theme" Target="/ppt/slideMasters/theme/theme1.xml" Id="R7a73812b0866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a2a882af2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1d429fe0e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00b00a3b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f9a77b3b9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cc2b1378f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ab2aadb4d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ae328cb6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d4057a5c2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BILUTLEIE GRENLAND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BILUTLEIE GRENLAND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21 271 921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7 078 240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FUNNEMARK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LSSR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Hovenggata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hertz.porsgrunn@hertz.no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975 933 377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