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e17bf055574e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d7961a8961427b"/>
  </p:sldMasterIdLst>
  <p:sldIdLst>
    <p:sldId xmlns:r="http://schemas.openxmlformats.org/officeDocument/2006/relationships" id="256" r:id="R6882d5e7c9904e7b"/>
    <p:sldId xmlns:r="http://schemas.openxmlformats.org/officeDocument/2006/relationships" id="257" r:id="R077160defe194253"/>
    <p:sldId xmlns:r="http://schemas.openxmlformats.org/officeDocument/2006/relationships" id="258" r:id="Rcf67fe96a17e4b13"/>
    <p:sldId xmlns:r="http://schemas.openxmlformats.org/officeDocument/2006/relationships" id="259" r:id="Rf7c600d35bab45bb"/>
    <p:sldId xmlns:r="http://schemas.openxmlformats.org/officeDocument/2006/relationships" id="260" r:id="Rddbcafa6eadd4da6"/>
    <p:sldId xmlns:r="http://schemas.openxmlformats.org/officeDocument/2006/relationships" id="261" r:id="R746faf8265b94a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d7961a8961427b" /><Relationship Type="http://schemas.openxmlformats.org/officeDocument/2006/relationships/slide" Target="/ppt/slides/slide1.xml" Id="R6882d5e7c9904e7b" /><Relationship Type="http://schemas.openxmlformats.org/officeDocument/2006/relationships/slide" Target="/ppt/slides/slide2.xml" Id="R077160defe194253" /><Relationship Type="http://schemas.openxmlformats.org/officeDocument/2006/relationships/slide" Target="/ppt/slides/slide3.xml" Id="Rcf67fe96a17e4b13" /><Relationship Type="http://schemas.openxmlformats.org/officeDocument/2006/relationships/slide" Target="/ppt/slides/slide4.xml" Id="Rf7c600d35bab45bb" /><Relationship Type="http://schemas.openxmlformats.org/officeDocument/2006/relationships/slide" Target="/ppt/slides/slide5.xml" Id="Rddbcafa6eadd4da6" /><Relationship Type="http://schemas.openxmlformats.org/officeDocument/2006/relationships/slide" Target="/ppt/slides/slide6.xml" Id="R746faf8265b94a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4c3640617240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54f6ec5f04549" /><Relationship Type="http://schemas.openxmlformats.org/officeDocument/2006/relationships/theme" Target="/ppt/slideMasters/theme/theme1.xml" Id="Rcca801c00a584d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954f6ec5f045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d2502f31e4d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218b01e6848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2a27a467844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ca12b8ff247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4d42462d641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37476562740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WALDE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WALDE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WALDE GRUPPEN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WALDE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WALDE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WALDE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HÅNE INVEST AS  –  74,7 %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SOTØY INVEST AS  –  25,3 %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WALDE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975 950 247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WALDE GRUPPEN AS</a:t>
            </a:r>
          </a:p>
        </p:txBody>
      </p:sp>
    </p:spTree>
  </p:cSld>
  <p:clrMapOvr>
    <a:masterClrMapping xmlns:a="http://schemas.openxmlformats.org/drawingml/2006/main"/>
  </p:clrMapOvr>
</p:sld>
</file>