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92aded90ce44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cbd78a14d04f01"/>
  </p:sldMasterIdLst>
  <p:sldIdLst>
    <p:sldId xmlns:r="http://schemas.openxmlformats.org/officeDocument/2006/relationships" id="256" r:id="R710667f7e53f4f9f"/>
    <p:sldId xmlns:r="http://schemas.openxmlformats.org/officeDocument/2006/relationships" id="257" r:id="Rbc201c36c44b4d51"/>
    <p:sldId xmlns:r="http://schemas.openxmlformats.org/officeDocument/2006/relationships" id="258" r:id="Rdbf3be8ad716470a"/>
    <p:sldId xmlns:r="http://schemas.openxmlformats.org/officeDocument/2006/relationships" id="259" r:id="R2ba4a84dbc694d7a"/>
    <p:sldId xmlns:r="http://schemas.openxmlformats.org/officeDocument/2006/relationships" id="260" r:id="R74be58be356f4fdc"/>
    <p:sldId xmlns:r="http://schemas.openxmlformats.org/officeDocument/2006/relationships" id="261" r:id="R813e70eed91b48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cbd78a14d04f01" /><Relationship Type="http://schemas.openxmlformats.org/officeDocument/2006/relationships/slide" Target="/ppt/slides/slide1.xml" Id="R710667f7e53f4f9f" /><Relationship Type="http://schemas.openxmlformats.org/officeDocument/2006/relationships/slide" Target="/ppt/slides/slide2.xml" Id="Rbc201c36c44b4d51" /><Relationship Type="http://schemas.openxmlformats.org/officeDocument/2006/relationships/slide" Target="/ppt/slides/slide3.xml" Id="Rdbf3be8ad716470a" /><Relationship Type="http://schemas.openxmlformats.org/officeDocument/2006/relationships/slide" Target="/ppt/slides/slide4.xml" Id="R2ba4a84dbc694d7a" /><Relationship Type="http://schemas.openxmlformats.org/officeDocument/2006/relationships/slide" Target="/ppt/slides/slide5.xml" Id="R74be58be356f4fdc" /><Relationship Type="http://schemas.openxmlformats.org/officeDocument/2006/relationships/slide" Target="/ppt/slides/slide6.xml" Id="R813e70eed91b48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43ab1edb9344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166f5c005a4249" /><Relationship Type="http://schemas.openxmlformats.org/officeDocument/2006/relationships/theme" Target="/ppt/slideMasters/theme/theme1.xml" Id="Rdc1dfdc6fc2443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166f5c005a42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520fbae58e41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bb530dff8f43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937b2cbb742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e39bd1f0f84a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1da03206584e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480f2017a45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OBK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OBK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OBK MANAGEMENT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OBK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OBK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OBK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KNUDSEN OLE BJØRN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OBK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975 950 522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OBK MANAGEMENT AS</a:t>
            </a:r>
          </a:p>
        </p:txBody>
      </p:sp>
    </p:spTree>
  </p:cSld>
  <p:clrMapOvr>
    <a:masterClrMapping xmlns:a="http://schemas.openxmlformats.org/drawingml/2006/main"/>
  </p:clrMapOvr>
</p:sld>
</file>