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3a8438fb744b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9bcc3c13194895"/>
  </p:sldMasterIdLst>
  <p:sldIdLst>
    <p:sldId xmlns:r="http://schemas.openxmlformats.org/officeDocument/2006/relationships" id="256" r:id="R3f24b7de06614fea"/>
    <p:sldId xmlns:r="http://schemas.openxmlformats.org/officeDocument/2006/relationships" id="257" r:id="Recba9ec0cc174544"/>
    <p:sldId xmlns:r="http://schemas.openxmlformats.org/officeDocument/2006/relationships" id="258" r:id="R5b2611c475244294"/>
    <p:sldId xmlns:r="http://schemas.openxmlformats.org/officeDocument/2006/relationships" id="259" r:id="R9b0378deb4de4fe8"/>
    <p:sldId xmlns:r="http://schemas.openxmlformats.org/officeDocument/2006/relationships" id="260" r:id="Re7c824abf0d947c7"/>
    <p:sldId xmlns:r="http://schemas.openxmlformats.org/officeDocument/2006/relationships" id="261" r:id="R379bd9f2319b4a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bcc3c13194895" /><Relationship Type="http://schemas.openxmlformats.org/officeDocument/2006/relationships/slide" Target="/ppt/slides/slide1.xml" Id="R3f24b7de06614fea" /><Relationship Type="http://schemas.openxmlformats.org/officeDocument/2006/relationships/slide" Target="/ppt/slides/slide2.xml" Id="Recba9ec0cc174544" /><Relationship Type="http://schemas.openxmlformats.org/officeDocument/2006/relationships/slide" Target="/ppt/slides/slide3.xml" Id="R5b2611c475244294" /><Relationship Type="http://schemas.openxmlformats.org/officeDocument/2006/relationships/slide" Target="/ppt/slides/slide4.xml" Id="R9b0378deb4de4fe8" /><Relationship Type="http://schemas.openxmlformats.org/officeDocument/2006/relationships/slide" Target="/ppt/slides/slide5.xml" Id="Re7c824abf0d947c7" /><Relationship Type="http://schemas.openxmlformats.org/officeDocument/2006/relationships/slide" Target="/ppt/slides/slide6.xml" Id="R379bd9f2319b4a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57c62495847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4372e59ad4b67" /><Relationship Type="http://schemas.openxmlformats.org/officeDocument/2006/relationships/theme" Target="/ppt/slideMasters/theme/theme1.xml" Id="R62e0f94c4a0f45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04372e59ad4b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473d5e4ed46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8f53eec9948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10ec1b8d344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06496e76f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bd5bf642542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22d59fe9449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HJELKREM PER ARNE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975 951 049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 BYGG AS</a:t>
            </a:r>
          </a:p>
        </p:txBody>
      </p:sp>
    </p:spTree>
  </p:cSld>
  <p:clrMapOvr>
    <a:masterClrMapping xmlns:a="http://schemas.openxmlformats.org/drawingml/2006/main"/>
  </p:clrMapOvr>
</p:sld>
</file>