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749fbd673644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5311c4b0034264"/>
  </p:sldMasterIdLst>
  <p:sldIdLst>
    <p:sldId xmlns:r="http://schemas.openxmlformats.org/officeDocument/2006/relationships" id="256" r:id="Rb448c38ed2084efd"/>
    <p:sldId xmlns:r="http://schemas.openxmlformats.org/officeDocument/2006/relationships" id="257" r:id="Rf8c5dcd4c729449d"/>
    <p:sldId xmlns:r="http://schemas.openxmlformats.org/officeDocument/2006/relationships" id="258" r:id="Rda0bd380384446ca"/>
    <p:sldId xmlns:r="http://schemas.openxmlformats.org/officeDocument/2006/relationships" id="259" r:id="R5a541102ba604864"/>
    <p:sldId xmlns:r="http://schemas.openxmlformats.org/officeDocument/2006/relationships" id="260" r:id="R0a465d0ac2bd48f5"/>
    <p:sldId xmlns:r="http://schemas.openxmlformats.org/officeDocument/2006/relationships" id="261" r:id="Rdfe346c1e08042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5311c4b0034264" /><Relationship Type="http://schemas.openxmlformats.org/officeDocument/2006/relationships/slide" Target="/ppt/slides/slide1.xml" Id="Rb448c38ed2084efd" /><Relationship Type="http://schemas.openxmlformats.org/officeDocument/2006/relationships/slide" Target="/ppt/slides/slide2.xml" Id="Rf8c5dcd4c729449d" /><Relationship Type="http://schemas.openxmlformats.org/officeDocument/2006/relationships/slide" Target="/ppt/slides/slide3.xml" Id="Rda0bd380384446ca" /><Relationship Type="http://schemas.openxmlformats.org/officeDocument/2006/relationships/slide" Target="/ppt/slides/slide4.xml" Id="R5a541102ba604864" /><Relationship Type="http://schemas.openxmlformats.org/officeDocument/2006/relationships/slide" Target="/ppt/slides/slide5.xml" Id="R0a465d0ac2bd48f5" /><Relationship Type="http://schemas.openxmlformats.org/officeDocument/2006/relationships/slide" Target="/ppt/slides/slide6.xml" Id="Rdfe346c1e08042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dddaaea7b645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749ab51e34d56" /><Relationship Type="http://schemas.openxmlformats.org/officeDocument/2006/relationships/theme" Target="/ppt/slideMasters/theme/theme1.xml" Id="Ref689a3bd54542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2749ab51e34d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00c0abd0246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114062f8b44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68a3982b742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55e0fc5134d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6892d67ce46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331f927bf44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PANDION COMMUNICATION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Borgund Økonomi AS, Lilleakerveien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975 955 486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