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a874120a504e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e5d9e86a824d82"/>
  </p:sldMasterIdLst>
  <p:sldIdLst>
    <p:sldId xmlns:r="http://schemas.openxmlformats.org/officeDocument/2006/relationships" id="256" r:id="R9b5c56c3576d4026"/>
    <p:sldId xmlns:r="http://schemas.openxmlformats.org/officeDocument/2006/relationships" id="257" r:id="Rbc3bd87a3eb84422"/>
    <p:sldId xmlns:r="http://schemas.openxmlformats.org/officeDocument/2006/relationships" id="258" r:id="Rfc7df54a18364eb6"/>
    <p:sldId xmlns:r="http://schemas.openxmlformats.org/officeDocument/2006/relationships" id="259" r:id="Ra758bde030534da2"/>
    <p:sldId xmlns:r="http://schemas.openxmlformats.org/officeDocument/2006/relationships" id="260" r:id="R13426934a0524f3c"/>
    <p:sldId xmlns:r="http://schemas.openxmlformats.org/officeDocument/2006/relationships" id="261" r:id="R8f03cc68597f4dfc"/>
    <p:sldId xmlns:r="http://schemas.openxmlformats.org/officeDocument/2006/relationships" id="262" r:id="R1e13f7a4fb3f44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5d9e86a824d82" /><Relationship Type="http://schemas.openxmlformats.org/officeDocument/2006/relationships/slide" Target="/ppt/slides/slide1.xml" Id="R9b5c56c3576d4026" /><Relationship Type="http://schemas.openxmlformats.org/officeDocument/2006/relationships/slide" Target="/ppt/slides/slide2.xml" Id="Rbc3bd87a3eb84422" /><Relationship Type="http://schemas.openxmlformats.org/officeDocument/2006/relationships/slide" Target="/ppt/slides/slide3.xml" Id="Rfc7df54a18364eb6" /><Relationship Type="http://schemas.openxmlformats.org/officeDocument/2006/relationships/slide" Target="/ppt/slides/slide4.xml" Id="Ra758bde030534da2" /><Relationship Type="http://schemas.openxmlformats.org/officeDocument/2006/relationships/slide" Target="/ppt/slides/slide5.xml" Id="R13426934a0524f3c" /><Relationship Type="http://schemas.openxmlformats.org/officeDocument/2006/relationships/slide" Target="/ppt/slides/slide6.xml" Id="R8f03cc68597f4dfc" /><Relationship Type="http://schemas.openxmlformats.org/officeDocument/2006/relationships/slide" Target="/ppt/slides/slide7.xml" Id="R1e13f7a4fb3f44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418e5ee1849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3cb9397104542" /><Relationship Type="http://schemas.openxmlformats.org/officeDocument/2006/relationships/theme" Target="/ppt/slideMasters/theme/theme1.xml" Id="Rc6e415ea3f6f40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b3cb93971045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0f4f040c943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cb8ead1a245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c1b2af83743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c87c579634a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9d9d8583e40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8f16ba78041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1665e2cbf40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PANDION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PANDION COMMUNICATION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483 282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1 342 178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1 380 002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HELGAKER JAN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Borgund Økonomi AS, Lilleakerveien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975 955 486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