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6fe1ff0fa14f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e9e4fece7c40ce"/>
  </p:sldMasterIdLst>
  <p:sldIdLst>
    <p:sldId xmlns:r="http://schemas.openxmlformats.org/officeDocument/2006/relationships" id="256" r:id="R1f4a5a8e97e3438c"/>
    <p:sldId xmlns:r="http://schemas.openxmlformats.org/officeDocument/2006/relationships" id="257" r:id="Re2dfd1ed5e6a4508"/>
    <p:sldId xmlns:r="http://schemas.openxmlformats.org/officeDocument/2006/relationships" id="258" r:id="R38e28621dcb04f12"/>
    <p:sldId xmlns:r="http://schemas.openxmlformats.org/officeDocument/2006/relationships" id="259" r:id="R5f72e0dc764f4338"/>
    <p:sldId xmlns:r="http://schemas.openxmlformats.org/officeDocument/2006/relationships" id="260" r:id="R7c67fa1ca41c44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e9e4fece7c40ce" /><Relationship Type="http://schemas.openxmlformats.org/officeDocument/2006/relationships/slide" Target="/ppt/slides/slide1.xml" Id="R1f4a5a8e97e3438c" /><Relationship Type="http://schemas.openxmlformats.org/officeDocument/2006/relationships/slide" Target="/ppt/slides/slide2.xml" Id="Re2dfd1ed5e6a4508" /><Relationship Type="http://schemas.openxmlformats.org/officeDocument/2006/relationships/slide" Target="/ppt/slides/slide3.xml" Id="R38e28621dcb04f12" /><Relationship Type="http://schemas.openxmlformats.org/officeDocument/2006/relationships/slide" Target="/ppt/slides/slide4.xml" Id="R5f72e0dc764f4338" /><Relationship Type="http://schemas.openxmlformats.org/officeDocument/2006/relationships/slide" Target="/ppt/slides/slide5.xml" Id="R7c67fa1ca41c44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e4983cad1c4e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091838f4da438e" /><Relationship Type="http://schemas.openxmlformats.org/officeDocument/2006/relationships/theme" Target="/ppt/slideMasters/theme/theme1.xml" Id="R79967cdc566c43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091838f4da43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5d1bd882d4a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27eaafb924c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ab18086c34b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68f346e6514c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22ebafcf3c4b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FANTOFT CEMENT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FANTOFT CEMENT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FANTOFT CEMENT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FANTOFT CEMENT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FANTOFT CEMENT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FANTOFT CEMENT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975 962 849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FANTOFT CEMENT AS</a:t>
            </a:r>
          </a:p>
        </p:txBody>
      </p:sp>
    </p:spTree>
  </p:cSld>
  <p:clrMapOvr>
    <a:masterClrMapping xmlns:a="http://schemas.openxmlformats.org/drawingml/2006/main"/>
  </p:clrMapOvr>
</p:sld>
</file>