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a79e8ee4fac047f2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47116c532bb14d96"/>
  </p:sldMasterIdLst>
  <p:sldIdLst>
    <p:sldId xmlns:r="http://schemas.openxmlformats.org/officeDocument/2006/relationships" id="256" r:id="Rf14663e8486e495f"/>
    <p:sldId xmlns:r="http://schemas.openxmlformats.org/officeDocument/2006/relationships" id="257" r:id="R49c714a1907948b0"/>
    <p:sldId xmlns:r="http://schemas.openxmlformats.org/officeDocument/2006/relationships" id="258" r:id="Rf34a4ae36e284c2d"/>
    <p:sldId xmlns:r="http://schemas.openxmlformats.org/officeDocument/2006/relationships" id="259" r:id="Rf7bf8092cc764a6d"/>
    <p:sldId xmlns:r="http://schemas.openxmlformats.org/officeDocument/2006/relationships" id="260" r:id="Re8c1d7dd1bea41d2"/>
    <p:sldId xmlns:r="http://schemas.openxmlformats.org/officeDocument/2006/relationships" id="261" r:id="R33e543fe602b43a2"/>
    <p:sldId xmlns:r="http://schemas.openxmlformats.org/officeDocument/2006/relationships" id="262" r:id="R161820c04f1c4d7c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47116c532bb14d96" /><Relationship Type="http://schemas.openxmlformats.org/officeDocument/2006/relationships/slide" Target="/ppt/slides/slide1.xml" Id="Rf14663e8486e495f" /><Relationship Type="http://schemas.openxmlformats.org/officeDocument/2006/relationships/slide" Target="/ppt/slides/slide2.xml" Id="R49c714a1907948b0" /><Relationship Type="http://schemas.openxmlformats.org/officeDocument/2006/relationships/slide" Target="/ppt/slides/slide3.xml" Id="Rf34a4ae36e284c2d" /><Relationship Type="http://schemas.openxmlformats.org/officeDocument/2006/relationships/slide" Target="/ppt/slides/slide4.xml" Id="Rf7bf8092cc764a6d" /><Relationship Type="http://schemas.openxmlformats.org/officeDocument/2006/relationships/slide" Target="/ppt/slides/slide5.xml" Id="Re8c1d7dd1bea41d2" /><Relationship Type="http://schemas.openxmlformats.org/officeDocument/2006/relationships/slide" Target="/ppt/slides/slide6.xml" Id="R33e543fe602b43a2" /><Relationship Type="http://schemas.openxmlformats.org/officeDocument/2006/relationships/slide" Target="/ppt/slides/slide7.xml" Id="R161820c04f1c4d7c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11eee6582ebe4f82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e6c18c7ce974dfc" /><Relationship Type="http://schemas.openxmlformats.org/officeDocument/2006/relationships/theme" Target="/ppt/slideMasters/theme/theme1.xml" Id="R4be75bc350974d2d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ce6c18c7ce974dfc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b03a81a9e094d84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62e3b5b616f4716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19c7b7fb4a8495f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5b9333bfae24448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5e97b59acd14118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5da162eaf234176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d93f96371384980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RUTLE VVS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RUTLE VVS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RUTLE VVS AS ble etablert [år] og holder til i Kinsarvik.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RUTLE VVS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RUTLE VVS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RUTLE VVS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19 391 691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2 581 956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1 997 849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6 308 040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12 460 763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RUTLE VVS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NILS JOHANNES RUTLE  –  35,0 %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RUTLE HOLDING AS  –  35,0 %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KRISTOFER RUTLE TVEISME  –  10,0 %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ROAR BJORØY  –  10,0 %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IRENE INSTANES  –  8,0 %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JOSTEIN HELLE TVEISME  –  1,0 %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RUTLE VVS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5780 Kinsarvik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53 66 33 55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975 963 764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RUTLE VVS AS</a:t>
            </a:r>
          </a:p>
        </p:txBody>
      </p:sp>
    </p:spTree>
  </p:cSld>
  <p:clrMapOvr>
    <a:masterClrMapping xmlns:a="http://schemas.openxmlformats.org/drawingml/2006/main"/>
  </p:clrMapOvr>
</p:sld>
</file>