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01575b28e648d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1aa78cf16244a7"/>
  </p:sldMasterIdLst>
  <p:sldIdLst>
    <p:sldId xmlns:r="http://schemas.openxmlformats.org/officeDocument/2006/relationships" id="256" r:id="Ra51fe762180c4bff"/>
    <p:sldId xmlns:r="http://schemas.openxmlformats.org/officeDocument/2006/relationships" id="257" r:id="Rf76ae3eeb82e4124"/>
    <p:sldId xmlns:r="http://schemas.openxmlformats.org/officeDocument/2006/relationships" id="258" r:id="R2f1430634bae4697"/>
    <p:sldId xmlns:r="http://schemas.openxmlformats.org/officeDocument/2006/relationships" id="259" r:id="Ra534522dc2b4469d"/>
    <p:sldId xmlns:r="http://schemas.openxmlformats.org/officeDocument/2006/relationships" id="260" r:id="Ra648c2b031b14015"/>
    <p:sldId xmlns:r="http://schemas.openxmlformats.org/officeDocument/2006/relationships" id="261" r:id="R5e8433e868c24def"/>
    <p:sldId xmlns:r="http://schemas.openxmlformats.org/officeDocument/2006/relationships" id="262" r:id="R2f98e679cf3348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1aa78cf16244a7" /><Relationship Type="http://schemas.openxmlformats.org/officeDocument/2006/relationships/slide" Target="/ppt/slides/slide1.xml" Id="Ra51fe762180c4bff" /><Relationship Type="http://schemas.openxmlformats.org/officeDocument/2006/relationships/slide" Target="/ppt/slides/slide2.xml" Id="Rf76ae3eeb82e4124" /><Relationship Type="http://schemas.openxmlformats.org/officeDocument/2006/relationships/slide" Target="/ppt/slides/slide3.xml" Id="R2f1430634bae4697" /><Relationship Type="http://schemas.openxmlformats.org/officeDocument/2006/relationships/slide" Target="/ppt/slides/slide4.xml" Id="Ra534522dc2b4469d" /><Relationship Type="http://schemas.openxmlformats.org/officeDocument/2006/relationships/slide" Target="/ppt/slides/slide5.xml" Id="Ra648c2b031b14015" /><Relationship Type="http://schemas.openxmlformats.org/officeDocument/2006/relationships/slide" Target="/ppt/slides/slide6.xml" Id="R5e8433e868c24def" /><Relationship Type="http://schemas.openxmlformats.org/officeDocument/2006/relationships/slide" Target="/ppt/slides/slide7.xml" Id="R2f98e679cf3348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98954cb7874f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97dc9121504be2" /><Relationship Type="http://schemas.openxmlformats.org/officeDocument/2006/relationships/theme" Target="/ppt/slideMasters/theme/theme1.xml" Id="R8e1d5f93782747a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97dc9121504b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2e8b4a862142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d6a290e774c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b292c568247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d1faf5692f4b4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50fdfacd66496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8b94fa31e44e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7c554d07448f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FJELLSTRAND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FJELLSTRAND AS ble etablert [år] og holder til i Sandefjord.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−1 052 650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−312 822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4 455 614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5 816 427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TYCHESEN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FJELLSTRAND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Buerstranda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3234 Sandefjord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975 964 191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FJELLSTRAND AS</a:t>
            </a:r>
          </a:p>
        </p:txBody>
      </p:sp>
    </p:spTree>
  </p:cSld>
  <p:clrMapOvr>
    <a:masterClrMapping xmlns:a="http://schemas.openxmlformats.org/drawingml/2006/main"/>
  </p:clrMapOvr>
</p:sld>
</file>