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3cf86c448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c583355d24b61"/>
  </p:sldMasterIdLst>
  <p:sldIdLst>
    <p:sldId xmlns:r="http://schemas.openxmlformats.org/officeDocument/2006/relationships" id="256" r:id="R60b97958990d4687"/>
    <p:sldId xmlns:r="http://schemas.openxmlformats.org/officeDocument/2006/relationships" id="257" r:id="R5166fc42e23f4ae9"/>
    <p:sldId xmlns:r="http://schemas.openxmlformats.org/officeDocument/2006/relationships" id="258" r:id="Rddb87d822ff64342"/>
    <p:sldId xmlns:r="http://schemas.openxmlformats.org/officeDocument/2006/relationships" id="259" r:id="Rb08ceeba635b47e1"/>
    <p:sldId xmlns:r="http://schemas.openxmlformats.org/officeDocument/2006/relationships" id="260" r:id="Raaeaf1e87c944e4f"/>
    <p:sldId xmlns:r="http://schemas.openxmlformats.org/officeDocument/2006/relationships" id="261" r:id="Rfee32ca08704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c583355d24b61" /><Relationship Type="http://schemas.openxmlformats.org/officeDocument/2006/relationships/slide" Target="/ppt/slides/slide1.xml" Id="R60b97958990d4687" /><Relationship Type="http://schemas.openxmlformats.org/officeDocument/2006/relationships/slide" Target="/ppt/slides/slide2.xml" Id="R5166fc42e23f4ae9" /><Relationship Type="http://schemas.openxmlformats.org/officeDocument/2006/relationships/slide" Target="/ppt/slides/slide3.xml" Id="Rddb87d822ff64342" /><Relationship Type="http://schemas.openxmlformats.org/officeDocument/2006/relationships/slide" Target="/ppt/slides/slide4.xml" Id="Rb08ceeba635b47e1" /><Relationship Type="http://schemas.openxmlformats.org/officeDocument/2006/relationships/slide" Target="/ppt/slides/slide5.xml" Id="Raaeaf1e87c944e4f" /><Relationship Type="http://schemas.openxmlformats.org/officeDocument/2006/relationships/slide" Target="/ppt/slides/slide6.xml" Id="Rfee32ca08704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3bc5d860b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869f796847c6" /><Relationship Type="http://schemas.openxmlformats.org/officeDocument/2006/relationships/theme" Target="/ppt/slideMasters/theme/theme1.xml" Id="Rcda3d14f2ef2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d869f7968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24d45ec1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909bc937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813d4faf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9e0408a2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6d972ec1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14b65091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