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a1020846dc45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77fbd6cbb0422e"/>
  </p:sldMasterIdLst>
  <p:sldIdLst>
    <p:sldId xmlns:r="http://schemas.openxmlformats.org/officeDocument/2006/relationships" id="256" r:id="R218684d8d1444db0"/>
    <p:sldId xmlns:r="http://schemas.openxmlformats.org/officeDocument/2006/relationships" id="257" r:id="Ra1ecefe827fc428c"/>
    <p:sldId xmlns:r="http://schemas.openxmlformats.org/officeDocument/2006/relationships" id="258" r:id="R9c217c656e7a4bac"/>
    <p:sldId xmlns:r="http://schemas.openxmlformats.org/officeDocument/2006/relationships" id="259" r:id="Rd530ef2a49bc401a"/>
    <p:sldId xmlns:r="http://schemas.openxmlformats.org/officeDocument/2006/relationships" id="260" r:id="Rbfbe37b887244278"/>
    <p:sldId xmlns:r="http://schemas.openxmlformats.org/officeDocument/2006/relationships" id="261" r:id="R9bda0dd11b69441d"/>
    <p:sldId xmlns:r="http://schemas.openxmlformats.org/officeDocument/2006/relationships" id="262" r:id="R977d0a01dba44d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77fbd6cbb0422e" /><Relationship Type="http://schemas.openxmlformats.org/officeDocument/2006/relationships/slide" Target="/ppt/slides/slide1.xml" Id="R218684d8d1444db0" /><Relationship Type="http://schemas.openxmlformats.org/officeDocument/2006/relationships/slide" Target="/ppt/slides/slide2.xml" Id="Ra1ecefe827fc428c" /><Relationship Type="http://schemas.openxmlformats.org/officeDocument/2006/relationships/slide" Target="/ppt/slides/slide3.xml" Id="R9c217c656e7a4bac" /><Relationship Type="http://schemas.openxmlformats.org/officeDocument/2006/relationships/slide" Target="/ppt/slides/slide4.xml" Id="Rd530ef2a49bc401a" /><Relationship Type="http://schemas.openxmlformats.org/officeDocument/2006/relationships/slide" Target="/ppt/slides/slide5.xml" Id="Rbfbe37b887244278" /><Relationship Type="http://schemas.openxmlformats.org/officeDocument/2006/relationships/slide" Target="/ppt/slides/slide6.xml" Id="R9bda0dd11b69441d" /><Relationship Type="http://schemas.openxmlformats.org/officeDocument/2006/relationships/slide" Target="/ppt/slides/slide7.xml" Id="R977d0a01dba44d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e2c945d36647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9ced89b6641ae" /><Relationship Type="http://schemas.openxmlformats.org/officeDocument/2006/relationships/theme" Target="/ppt/slideMasters/theme/theme1.xml" Id="R34f1617cad414f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a9ced89b6641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67d0ecee748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c38b812a743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3ccc90f944a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aba743e6445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796e4bf3c49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d1aeab75949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0d18c33c648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STRANDVEIEN AUTO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AUTO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115 212 209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−848 856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273 625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22 286 956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72 239 167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mail@strandveienauto.no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www.strandveienauto.no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975 964 310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